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E9B1C-3922-431D-8AD8-8A85C4CF44A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F0DC4-4119-4382-A77B-C3F8800314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Bernoulli’s </a:t>
            </a:r>
            <a:r>
              <a:rPr lang="en-US" dirty="0" smtClean="0"/>
              <a:t>Equation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300163"/>
            <a:ext cx="7572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0288" y="1462088"/>
            <a:ext cx="4543425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0588" y="2619375"/>
            <a:ext cx="73628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75" y="2105025"/>
            <a:ext cx="7334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2347913"/>
            <a:ext cx="72294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3" y="842963"/>
            <a:ext cx="7686675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Bernoulli’s Equation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Bernoulli’s Equation</dc:title>
  <dc:creator>SOFTAGE</dc:creator>
  <cp:lastModifiedBy>SOFTAGE</cp:lastModifiedBy>
  <cp:revision>1</cp:revision>
  <dcterms:created xsi:type="dcterms:W3CDTF">2020-05-03T11:07:51Z</dcterms:created>
  <dcterms:modified xsi:type="dcterms:W3CDTF">2020-05-03T11:08:18Z</dcterms:modified>
</cp:coreProperties>
</file>