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39624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Carbohydrates classification,structures and functions: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Disaccharides :</a:t>
            </a:r>
          </a:p>
          <a:p>
            <a:r>
              <a:rPr lang="en-US" dirty="0" smtClean="0"/>
              <a:t>A </a:t>
            </a:r>
            <a:r>
              <a:rPr lang="en-US" b="1" dirty="0" smtClean="0"/>
              <a:t>disaccharide</a:t>
            </a:r>
            <a:r>
              <a:rPr lang="en-US" dirty="0" smtClean="0"/>
              <a:t> (also called a </a:t>
            </a:r>
            <a:r>
              <a:rPr lang="en-US" b="1" dirty="0" smtClean="0"/>
              <a:t>double sugar</a:t>
            </a:r>
            <a:r>
              <a:rPr lang="en-US" dirty="0" smtClean="0"/>
              <a:t>) is the sugar formed when two monosaccharides (simple sugars) are joined by glycosidic linkage.</a:t>
            </a:r>
          </a:p>
          <a:p>
            <a:r>
              <a:rPr lang="en-US" dirty="0" smtClean="0"/>
              <a:t> Like monosaccharides, disaccharides are soluble in water.</a:t>
            </a:r>
          </a:p>
          <a:p>
            <a:r>
              <a:rPr lang="en-US" dirty="0" smtClean="0"/>
              <a:t> Three common examples are sucrose, lactose, and maltose.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General  formula of disaccharide is 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joining of simple sugars into a double sugar happens by a condensation reaction, which involves the elimination of a water molecule from the functional groups only. </a:t>
            </a:r>
          </a:p>
          <a:p>
            <a:r>
              <a:rPr lang="en-US" dirty="0" smtClean="0"/>
              <a:t>Breaking apart a double sugar into its two simple sugars is accomplished by hydrolysis with the help of a type of enzyme called a disaccharidase.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Structuresof Disaccharide: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isacchar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143000"/>
            <a:ext cx="77724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ltose-disaccharides-300x2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7467600" cy="54864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Polysaccharides 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Polysaccharides are long chains of carbohydrate molecules,specifically polymeric carbohydrates composed of monosaccharide units bound together by glycosidic linkages.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This carbohydrate can react with water (hydrolysis) using amylase enzymes at catalyst, which produces constituent sugars (monosaccharides, or oligosaccharides).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range in structure from linear to highly branched.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 include storage polysaccharides such as starch and glycogen, and structural polysaccharides such as cellulose and chitin.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Polysaccharides are often quite heterogeneous, containing slight modifications of the repeating unit.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on the structure, these macromolecules can have distinct properties from their monosaccharide building blocks.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They may be amorphous or even insoluble in water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Starch: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Starch is a glucose polymer in which glucopyranose units are bonded by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alpha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-linkages.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is made up of a mixture of amylose (15–20%) and amylopectin (80–85%).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Amylose consists of a linear chain of several hundred glucose molecules, and Amylopectin is a branched molecule made of several thousand glucose units (every chain of 24–30 glucose units is one unit of Amylopectin). 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Starches are insoluble in water.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They can be digested by breaking the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alpha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-linkages (glycosidic bonds).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Both humans and other animals have amylases, so they can digest starches. Potato, rice, wheat, and maize are major sources of starch in the human diet.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formations of starches are the ways that plants store glucose.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ar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533400"/>
            <a:ext cx="7772400" cy="55626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Glycogen: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Glycogen serves as the secondary long-term energy storage in animal and fungal cells, with the primary energy stores being held in adipose tissue.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Glycogen is made primarily by the liver and the muscles, but can also be made by glycogenesis within the brain and stomach.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Glycogen is analogous to starch, a glucose polymer in plants, and is sometimes referred to as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animal starch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8213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Carbohydates 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Carbohydrates are the sugars, starches and fibers found in fruits, grains, vegetables and milk products. Though often maligned in trendy diets, carbohydrates — one of the basic food groups — are important to a healthy diet.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All carbohydrates are made of carbon, hydrogen, and oxygen with the general formula of Cm(H2O)n.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lycog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533400"/>
            <a:ext cx="7543799" cy="59436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Cellulose: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structural components of plants are formed primarily from cellulose.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Wood is largely cellulose and lignin, while paper and cotton are nearly pure cellulose.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Cellulose is a polymer made with repeated glucose units bonded together by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-linkages.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Humans and many animals lack an enzyme to break the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-linkages, so they do not digest cellulose.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Certain animals such as termites can digest cellulose, because bacteria possessing the enzyme are present in their gut.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Cellulose is insoluble in water.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does not change color when mixed with iodine.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hydrolysis, it yields glucose. It is the most abundant carbohydrate in nature.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ellulo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762000"/>
            <a:ext cx="7848599" cy="53340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Functions of carbohydrates: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Carbohydrates have six major functions in the body: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Providing energy.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Regulating blood glucose.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Sparing the use of proteins for energy.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Breaking down fatty acids.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Providing dietary fiber.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Natural sweetener for foods.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 the cells and tissues in the human body need carbs, especially the brain.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 of Carbohydrates: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Sugars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Starches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Fibers etc.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building blocks of all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carbohydrates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are simple sugars called monosaccharides. A monosaccharide can be a polyhydroxy aldehyde (aldose) or a polyhydroxy ketone (ketose)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Carbohydrates are the most abundant organic constituents of plants.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serve as the major source of chemical energy for living organisms (e.g. sugars and starch), as well as important constituents of supporting tissues (e.g. cellulose).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carbohydrates are known as sugars or saccharides (Latin saccharum, sugar) and the ending of the names of most sugars is –ose. For example: 1. Glucose (for the principle sugar in blood) 2. Fructose (for a sugar in fruits).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Classification of Carbohydrates: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According to the number of sugar molecules: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Carbohydrates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Monosaccharides (1 unit)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Disaccharides (2 Units) 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 Carbohydrates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Oligosaccharides (3-10 Units)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Polysaccharides (More than 10 Units)  e.g:Glycogen - Starches – Fibers.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Monosaccharides: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Monosaccharides (from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Greek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monos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sacchar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sugar), also called simple sugar, are the simplest form of sugar and the most basic units of carbohydrates.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cannot be further hydrolyzed to simpler chemical compounds. The general formula is C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dirty="0" smtClean="0"/>
              <a:t>Characteristics: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usually colorless, water-soluble, and crystalline solids.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monosaccharides have a sweet taste.</a:t>
            </a:r>
          </a:p>
          <a:p>
            <a:r>
              <a:rPr lang="en-US" dirty="0" smtClean="0"/>
              <a:t>Examples of monosaccharides include glucose, fructose and galactose.</a:t>
            </a:r>
          </a:p>
          <a:p>
            <a:r>
              <a:rPr lang="en-US" dirty="0" smtClean="0"/>
              <a:t> Monosaccharides are the building blocks of disaccharides (such as sucrose and lactose) and polysaccharides (such as cellulose and starch).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monosaccharide glucose plays vital role in metabolism, where the chemical energy is extracted through glycolysis and the citric acid cycle to provide energy to living organisms.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Some other monosaccharides can be converted in the living organism to glucose.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nosaccharid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43000"/>
            <a:ext cx="7315200" cy="5181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175</TotalTime>
  <Words>277</Words>
  <Application>Microsoft Office PowerPoint</Application>
  <PresentationFormat>On-screen Show (4:3)</PresentationFormat>
  <Paragraphs>82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Consolas</vt:lpstr>
      <vt:lpstr>Corbel</vt:lpstr>
      <vt:lpstr>Times New Roman</vt:lpstr>
      <vt:lpstr>Wingdings</vt:lpstr>
      <vt:lpstr>Wingdings 2</vt:lpstr>
      <vt:lpstr>Wingdings 3</vt:lpstr>
      <vt:lpstr>Metro</vt:lpstr>
      <vt:lpstr>Carbohydrates classification,structures and functions: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 classification,structures and functions:</dc:title>
  <dc:creator>MK Computer</dc:creator>
  <cp:lastModifiedBy>Shahid Iqbal</cp:lastModifiedBy>
  <cp:revision>21</cp:revision>
  <dcterms:created xsi:type="dcterms:W3CDTF">2006-08-16T00:00:00Z</dcterms:created>
  <dcterms:modified xsi:type="dcterms:W3CDTF">2020-05-02T07:02:06Z</dcterms:modified>
</cp:coreProperties>
</file>