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Floral Drawings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46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59" r="1767" b="12546"/>
          <a:stretch/>
        </p:blipFill>
        <p:spPr>
          <a:xfrm>
            <a:off x="4336870" y="339633"/>
            <a:ext cx="7568396" cy="6313858"/>
          </a:xfrm>
        </p:spPr>
      </p:pic>
    </p:spTree>
    <p:extLst>
      <p:ext uri="{BB962C8B-B14F-4D97-AF65-F5344CB8AC3E}">
        <p14:creationId xmlns:p14="http://schemas.microsoft.com/office/powerpoint/2010/main" val="241959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01" y="159340"/>
            <a:ext cx="7638276" cy="6484048"/>
          </a:xfrm>
        </p:spPr>
      </p:pic>
    </p:spTree>
    <p:extLst>
      <p:ext uri="{BB962C8B-B14F-4D97-AF65-F5344CB8AC3E}">
        <p14:creationId xmlns:p14="http://schemas.microsoft.com/office/powerpoint/2010/main" val="3863199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15" y="188961"/>
            <a:ext cx="6284975" cy="6284975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91" r="48359" b="49314"/>
          <a:stretch/>
        </p:blipFill>
        <p:spPr>
          <a:xfrm>
            <a:off x="7491983" y="618517"/>
            <a:ext cx="3901593" cy="3391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112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3419" r="-13856" b="36162"/>
          <a:stretch/>
        </p:blipFill>
        <p:spPr>
          <a:xfrm>
            <a:off x="0" y="0"/>
            <a:ext cx="7943313" cy="5956663"/>
          </a:xfrm>
        </p:spPr>
      </p:pic>
    </p:spTree>
    <p:extLst>
      <p:ext uri="{BB962C8B-B14F-4D97-AF65-F5344CB8AC3E}">
        <p14:creationId xmlns:p14="http://schemas.microsoft.com/office/powerpoint/2010/main" val="1408231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3177" y="214915"/>
            <a:ext cx="4637314" cy="6553086"/>
          </a:xfrm>
        </p:spPr>
      </p:pic>
    </p:spTree>
    <p:extLst>
      <p:ext uri="{BB962C8B-B14F-4D97-AF65-F5344CB8AC3E}">
        <p14:creationId xmlns:p14="http://schemas.microsoft.com/office/powerpoint/2010/main" val="3243311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212" y="173286"/>
            <a:ext cx="4127862" cy="6191795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15" y="188961"/>
            <a:ext cx="6284975" cy="628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816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313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42588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10</TotalTime>
  <Words>2</Words>
  <Application>Microsoft Office PowerPoint</Application>
  <PresentationFormat>Widescreen</PresentationFormat>
  <Paragraphs>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Tw Cen MT</vt:lpstr>
      <vt:lpstr>Droplet</vt:lpstr>
      <vt:lpstr>Floral Drawings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Floral Drawings</dc:title>
  <dc:creator>Naila Khan</dc:creator>
  <cp:lastModifiedBy>Naila Khan</cp:lastModifiedBy>
  <cp:revision>1</cp:revision>
  <dcterms:created xsi:type="dcterms:W3CDTF">2020-12-02T21:21:23Z</dcterms:created>
  <dcterms:modified xsi:type="dcterms:W3CDTF">2020-12-02T21:31:33Z</dcterms:modified>
</cp:coreProperties>
</file>