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68" r:id="rId4"/>
    <p:sldId id="257" r:id="rId5"/>
    <p:sldId id="269" r:id="rId6"/>
    <p:sldId id="270" r:id="rId7"/>
    <p:sldId id="259"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C206DA-4870-4453-8DEC-8C7F9459C23A}"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E778FBD3-AFD9-4900-9E38-375F14028A9C}">
      <dgm:prSet phldrT="[Text]" custT="1"/>
      <dgm:spPr/>
      <dgm:t>
        <a:bodyPr/>
        <a:lstStyle/>
        <a:p>
          <a:r>
            <a:rPr lang="en-US" sz="4000" dirty="0" smtClean="0">
              <a:solidFill>
                <a:schemeClr val="accent4">
                  <a:lumMod val="50000"/>
                </a:schemeClr>
              </a:solidFill>
              <a:latin typeface="Times New Roman" pitchFamily="18" charset="0"/>
              <a:cs typeface="Times New Roman" pitchFamily="18" charset="0"/>
            </a:rPr>
            <a:t>Types</a:t>
          </a:r>
          <a:r>
            <a:rPr lang="en-US" sz="3900" dirty="0" smtClean="0">
              <a:solidFill>
                <a:schemeClr val="accent6">
                  <a:lumMod val="50000"/>
                </a:schemeClr>
              </a:solidFill>
            </a:rPr>
            <a:t> </a:t>
          </a:r>
          <a:endParaRPr lang="en-US" sz="3900" dirty="0">
            <a:solidFill>
              <a:schemeClr val="accent6">
                <a:lumMod val="50000"/>
              </a:schemeClr>
            </a:solidFill>
          </a:endParaRPr>
        </a:p>
      </dgm:t>
    </dgm:pt>
    <dgm:pt modelId="{63A7102B-2DAD-4992-A23D-65D8EA4FF616}" type="parTrans" cxnId="{EF011D48-BBCA-450B-91B4-C39D3856B06D}">
      <dgm:prSet/>
      <dgm:spPr/>
      <dgm:t>
        <a:bodyPr/>
        <a:lstStyle/>
        <a:p>
          <a:endParaRPr lang="en-US"/>
        </a:p>
      </dgm:t>
    </dgm:pt>
    <dgm:pt modelId="{C45D0FBB-23D7-44B4-8E25-798911DCFAF6}" type="sibTrans" cxnId="{EF011D48-BBCA-450B-91B4-C39D3856B06D}">
      <dgm:prSet/>
      <dgm:spPr/>
      <dgm:t>
        <a:bodyPr/>
        <a:lstStyle/>
        <a:p>
          <a:endParaRPr lang="en-US"/>
        </a:p>
      </dgm:t>
    </dgm:pt>
    <dgm:pt modelId="{E41D31FD-983F-48DC-A9AB-FA47FDCA591A}">
      <dgm:prSet phldrT="[Text]" custT="1"/>
      <dgm:spPr/>
      <dgm:t>
        <a:bodyPr/>
        <a:lstStyle/>
        <a:p>
          <a:r>
            <a:rPr lang="en-US" sz="4000" dirty="0" smtClean="0">
              <a:solidFill>
                <a:schemeClr val="accent4">
                  <a:lumMod val="50000"/>
                </a:schemeClr>
              </a:solidFill>
              <a:latin typeface="Times New Roman" pitchFamily="18" charset="0"/>
              <a:cs typeface="Times New Roman" pitchFamily="18" charset="0"/>
            </a:rPr>
            <a:t>Type 1</a:t>
          </a:r>
          <a:endParaRPr lang="en-US" sz="4000" dirty="0">
            <a:solidFill>
              <a:schemeClr val="accent4">
                <a:lumMod val="50000"/>
              </a:schemeClr>
            </a:solidFill>
            <a:latin typeface="Times New Roman" pitchFamily="18" charset="0"/>
            <a:cs typeface="Times New Roman" pitchFamily="18" charset="0"/>
          </a:endParaRPr>
        </a:p>
      </dgm:t>
    </dgm:pt>
    <dgm:pt modelId="{081AFD7A-0F74-468F-BC0F-F1C86C357D78}" type="parTrans" cxnId="{E267C2EE-63DE-4AB2-8A7C-FCC3275F9041}">
      <dgm:prSet/>
      <dgm:spPr/>
      <dgm:t>
        <a:bodyPr/>
        <a:lstStyle/>
        <a:p>
          <a:endParaRPr lang="en-US"/>
        </a:p>
      </dgm:t>
    </dgm:pt>
    <dgm:pt modelId="{8CA7FC54-8E8E-463A-9C0F-9FF189461A37}" type="sibTrans" cxnId="{E267C2EE-63DE-4AB2-8A7C-FCC3275F9041}">
      <dgm:prSet/>
      <dgm:spPr/>
      <dgm:t>
        <a:bodyPr/>
        <a:lstStyle/>
        <a:p>
          <a:endParaRPr lang="en-US"/>
        </a:p>
      </dgm:t>
    </dgm:pt>
    <dgm:pt modelId="{8F050274-43C3-46D5-A4F8-1E94B5DDACAB}">
      <dgm:prSet phldrT="[Text]" custT="1"/>
      <dgm:spPr/>
      <dgm:t>
        <a:bodyPr/>
        <a:lstStyle/>
        <a:p>
          <a:r>
            <a:rPr lang="en-US" sz="4000" dirty="0" smtClean="0">
              <a:solidFill>
                <a:schemeClr val="accent4">
                  <a:lumMod val="50000"/>
                </a:schemeClr>
              </a:solidFill>
              <a:latin typeface="Times New Roman" pitchFamily="18" charset="0"/>
              <a:cs typeface="Times New Roman" pitchFamily="18" charset="0"/>
            </a:rPr>
            <a:t>Type 2</a:t>
          </a:r>
          <a:endParaRPr lang="en-US" sz="4000" dirty="0">
            <a:solidFill>
              <a:schemeClr val="accent4">
                <a:lumMod val="50000"/>
              </a:schemeClr>
            </a:solidFill>
            <a:latin typeface="Times New Roman" pitchFamily="18" charset="0"/>
            <a:cs typeface="Times New Roman" pitchFamily="18" charset="0"/>
          </a:endParaRPr>
        </a:p>
      </dgm:t>
    </dgm:pt>
    <dgm:pt modelId="{035A2909-4FE5-4A2B-8C6D-21C93606AA1B}" type="parTrans" cxnId="{AC0A2D81-9ED9-4A46-9420-9550A0E71B97}">
      <dgm:prSet/>
      <dgm:spPr/>
      <dgm:t>
        <a:bodyPr/>
        <a:lstStyle/>
        <a:p>
          <a:endParaRPr lang="en-US"/>
        </a:p>
      </dgm:t>
    </dgm:pt>
    <dgm:pt modelId="{37463D6C-AD35-44B0-8515-D6DC1F61FD66}" type="sibTrans" cxnId="{AC0A2D81-9ED9-4A46-9420-9550A0E71B97}">
      <dgm:prSet/>
      <dgm:spPr/>
      <dgm:t>
        <a:bodyPr/>
        <a:lstStyle/>
        <a:p>
          <a:endParaRPr lang="en-US"/>
        </a:p>
      </dgm:t>
    </dgm:pt>
    <dgm:pt modelId="{8B35F65F-A6CB-44E9-897C-B4C44AD99940}">
      <dgm:prSet custT="1"/>
      <dgm:spPr/>
      <dgm:t>
        <a:bodyPr/>
        <a:lstStyle/>
        <a:p>
          <a:r>
            <a:rPr lang="en-US" sz="4000" dirty="0" smtClean="0">
              <a:solidFill>
                <a:schemeClr val="accent4">
                  <a:lumMod val="50000"/>
                </a:schemeClr>
              </a:solidFill>
              <a:latin typeface="Times New Roman" pitchFamily="18" charset="0"/>
              <a:cs typeface="Times New Roman" pitchFamily="18" charset="0"/>
            </a:rPr>
            <a:t>Type 3</a:t>
          </a:r>
          <a:endParaRPr lang="en-US" sz="4000" dirty="0">
            <a:solidFill>
              <a:schemeClr val="accent4">
                <a:lumMod val="50000"/>
              </a:schemeClr>
            </a:solidFill>
            <a:latin typeface="Times New Roman" pitchFamily="18" charset="0"/>
            <a:cs typeface="Times New Roman" pitchFamily="18" charset="0"/>
          </a:endParaRPr>
        </a:p>
      </dgm:t>
    </dgm:pt>
    <dgm:pt modelId="{5707117C-029E-4488-9F76-663266BD5836}" type="parTrans" cxnId="{7935F584-C5BC-477D-AD11-FDDF8FC9AEE3}">
      <dgm:prSet/>
      <dgm:spPr/>
      <dgm:t>
        <a:bodyPr/>
        <a:lstStyle/>
        <a:p>
          <a:endParaRPr lang="en-US"/>
        </a:p>
      </dgm:t>
    </dgm:pt>
    <dgm:pt modelId="{CF236976-68E7-4DC1-8F60-4438959A8684}" type="sibTrans" cxnId="{7935F584-C5BC-477D-AD11-FDDF8FC9AEE3}">
      <dgm:prSet/>
      <dgm:spPr/>
      <dgm:t>
        <a:bodyPr/>
        <a:lstStyle/>
        <a:p>
          <a:endParaRPr lang="en-US"/>
        </a:p>
      </dgm:t>
    </dgm:pt>
    <dgm:pt modelId="{44FBCE72-AD73-4BB6-9583-783AEA132FAB}" type="pres">
      <dgm:prSet presAssocID="{16C206DA-4870-4453-8DEC-8C7F9459C23A}" presName="mainComposite" presStyleCnt="0">
        <dgm:presLayoutVars>
          <dgm:chPref val="1"/>
          <dgm:dir/>
          <dgm:animOne val="branch"/>
          <dgm:animLvl val="lvl"/>
          <dgm:resizeHandles val="exact"/>
        </dgm:presLayoutVars>
      </dgm:prSet>
      <dgm:spPr/>
      <dgm:t>
        <a:bodyPr/>
        <a:lstStyle/>
        <a:p>
          <a:endParaRPr lang="en-IN"/>
        </a:p>
      </dgm:t>
    </dgm:pt>
    <dgm:pt modelId="{62269A47-AC3E-4A9B-8513-155809BDB863}" type="pres">
      <dgm:prSet presAssocID="{16C206DA-4870-4453-8DEC-8C7F9459C23A}" presName="hierFlow" presStyleCnt="0"/>
      <dgm:spPr/>
    </dgm:pt>
    <dgm:pt modelId="{1B2382EE-3FA4-4579-B6B8-3CB379AC9B63}" type="pres">
      <dgm:prSet presAssocID="{16C206DA-4870-4453-8DEC-8C7F9459C23A}" presName="hierChild1" presStyleCnt="0">
        <dgm:presLayoutVars>
          <dgm:chPref val="1"/>
          <dgm:animOne val="branch"/>
          <dgm:animLvl val="lvl"/>
        </dgm:presLayoutVars>
      </dgm:prSet>
      <dgm:spPr/>
    </dgm:pt>
    <dgm:pt modelId="{4647B392-EBD9-41F7-9351-19FAC65BBB8F}" type="pres">
      <dgm:prSet presAssocID="{E778FBD3-AFD9-4900-9E38-375F14028A9C}" presName="Name14" presStyleCnt="0"/>
      <dgm:spPr/>
    </dgm:pt>
    <dgm:pt modelId="{DBC042CA-927D-4477-8262-D33A604249DD}" type="pres">
      <dgm:prSet presAssocID="{E778FBD3-AFD9-4900-9E38-375F14028A9C}" presName="level1Shape" presStyleLbl="node0" presStyleIdx="0" presStyleCnt="1">
        <dgm:presLayoutVars>
          <dgm:chPref val="3"/>
        </dgm:presLayoutVars>
      </dgm:prSet>
      <dgm:spPr/>
      <dgm:t>
        <a:bodyPr/>
        <a:lstStyle/>
        <a:p>
          <a:endParaRPr lang="en-IN"/>
        </a:p>
      </dgm:t>
    </dgm:pt>
    <dgm:pt modelId="{6CE28B0B-8D6B-440A-B5AA-89297B4DF286}" type="pres">
      <dgm:prSet presAssocID="{E778FBD3-AFD9-4900-9E38-375F14028A9C}" presName="hierChild2" presStyleCnt="0"/>
      <dgm:spPr/>
    </dgm:pt>
    <dgm:pt modelId="{0A7B036E-B381-4D3E-8735-B197A28C6D7A}" type="pres">
      <dgm:prSet presAssocID="{081AFD7A-0F74-468F-BC0F-F1C86C357D78}" presName="Name19" presStyleLbl="parChTrans1D2" presStyleIdx="0" presStyleCnt="3"/>
      <dgm:spPr/>
      <dgm:t>
        <a:bodyPr/>
        <a:lstStyle/>
        <a:p>
          <a:endParaRPr lang="en-IN"/>
        </a:p>
      </dgm:t>
    </dgm:pt>
    <dgm:pt modelId="{882E0FB6-E57A-4B7F-BA95-790E09C17AF6}" type="pres">
      <dgm:prSet presAssocID="{E41D31FD-983F-48DC-A9AB-FA47FDCA591A}" presName="Name21" presStyleCnt="0"/>
      <dgm:spPr/>
    </dgm:pt>
    <dgm:pt modelId="{24D2EF3B-59F4-405C-90B6-51D7CD08689F}" type="pres">
      <dgm:prSet presAssocID="{E41D31FD-983F-48DC-A9AB-FA47FDCA591A}" presName="level2Shape" presStyleLbl="node2" presStyleIdx="0" presStyleCnt="3"/>
      <dgm:spPr/>
      <dgm:t>
        <a:bodyPr/>
        <a:lstStyle/>
        <a:p>
          <a:endParaRPr lang="en-IN"/>
        </a:p>
      </dgm:t>
    </dgm:pt>
    <dgm:pt modelId="{9F98B097-F0F0-4F4C-93B5-A50DB32C6E82}" type="pres">
      <dgm:prSet presAssocID="{E41D31FD-983F-48DC-A9AB-FA47FDCA591A}" presName="hierChild3" presStyleCnt="0"/>
      <dgm:spPr/>
    </dgm:pt>
    <dgm:pt modelId="{0330ACEB-BA07-4496-833F-81DB67436AF7}" type="pres">
      <dgm:prSet presAssocID="{035A2909-4FE5-4A2B-8C6D-21C93606AA1B}" presName="Name19" presStyleLbl="parChTrans1D2" presStyleIdx="1" presStyleCnt="3"/>
      <dgm:spPr/>
      <dgm:t>
        <a:bodyPr/>
        <a:lstStyle/>
        <a:p>
          <a:endParaRPr lang="en-IN"/>
        </a:p>
      </dgm:t>
    </dgm:pt>
    <dgm:pt modelId="{6FCC57CB-D766-4F8A-85ED-6D5017A64365}" type="pres">
      <dgm:prSet presAssocID="{8F050274-43C3-46D5-A4F8-1E94B5DDACAB}" presName="Name21" presStyleCnt="0"/>
      <dgm:spPr/>
    </dgm:pt>
    <dgm:pt modelId="{F1F5547E-8F0F-4012-B951-57FF7CE00DDB}" type="pres">
      <dgm:prSet presAssocID="{8F050274-43C3-46D5-A4F8-1E94B5DDACAB}" presName="level2Shape" presStyleLbl="node2" presStyleIdx="1" presStyleCnt="3" custLinFactNeighborX="78"/>
      <dgm:spPr/>
      <dgm:t>
        <a:bodyPr/>
        <a:lstStyle/>
        <a:p>
          <a:endParaRPr lang="en-IN"/>
        </a:p>
      </dgm:t>
    </dgm:pt>
    <dgm:pt modelId="{289FAC9A-9ED1-4EB6-BE44-D3F975E96DA6}" type="pres">
      <dgm:prSet presAssocID="{8F050274-43C3-46D5-A4F8-1E94B5DDACAB}" presName="hierChild3" presStyleCnt="0"/>
      <dgm:spPr/>
    </dgm:pt>
    <dgm:pt modelId="{FEC04ACF-D4BE-46B6-86FE-0B411CC1D997}" type="pres">
      <dgm:prSet presAssocID="{5707117C-029E-4488-9F76-663266BD5836}" presName="Name19" presStyleLbl="parChTrans1D2" presStyleIdx="2" presStyleCnt="3"/>
      <dgm:spPr/>
      <dgm:t>
        <a:bodyPr/>
        <a:lstStyle/>
        <a:p>
          <a:endParaRPr lang="en-IN"/>
        </a:p>
      </dgm:t>
    </dgm:pt>
    <dgm:pt modelId="{CCDA173B-5D84-46AC-8081-81FFD123B64B}" type="pres">
      <dgm:prSet presAssocID="{8B35F65F-A6CB-44E9-897C-B4C44AD99940}" presName="Name21" presStyleCnt="0"/>
      <dgm:spPr/>
    </dgm:pt>
    <dgm:pt modelId="{E74D62AB-C208-4FB3-BA44-8B4F0A9E68C8}" type="pres">
      <dgm:prSet presAssocID="{8B35F65F-A6CB-44E9-897C-B4C44AD99940}" presName="level2Shape" presStyleLbl="node2" presStyleIdx="2" presStyleCnt="3"/>
      <dgm:spPr/>
      <dgm:t>
        <a:bodyPr/>
        <a:lstStyle/>
        <a:p>
          <a:endParaRPr lang="en-US"/>
        </a:p>
      </dgm:t>
    </dgm:pt>
    <dgm:pt modelId="{87C20205-741B-48B6-B561-A851B55F8E40}" type="pres">
      <dgm:prSet presAssocID="{8B35F65F-A6CB-44E9-897C-B4C44AD99940}" presName="hierChild3" presStyleCnt="0"/>
      <dgm:spPr/>
    </dgm:pt>
    <dgm:pt modelId="{4573F6F5-65C5-4226-8198-F50CDD4DA5FC}" type="pres">
      <dgm:prSet presAssocID="{16C206DA-4870-4453-8DEC-8C7F9459C23A}" presName="bgShapesFlow" presStyleCnt="0"/>
      <dgm:spPr/>
    </dgm:pt>
  </dgm:ptLst>
  <dgm:cxnLst>
    <dgm:cxn modelId="{E267C2EE-63DE-4AB2-8A7C-FCC3275F9041}" srcId="{E778FBD3-AFD9-4900-9E38-375F14028A9C}" destId="{E41D31FD-983F-48DC-A9AB-FA47FDCA591A}" srcOrd="0" destOrd="0" parTransId="{081AFD7A-0F74-468F-BC0F-F1C86C357D78}" sibTransId="{8CA7FC54-8E8E-463A-9C0F-9FF189461A37}"/>
    <dgm:cxn modelId="{7935F584-C5BC-477D-AD11-FDDF8FC9AEE3}" srcId="{E778FBD3-AFD9-4900-9E38-375F14028A9C}" destId="{8B35F65F-A6CB-44E9-897C-B4C44AD99940}" srcOrd="2" destOrd="0" parTransId="{5707117C-029E-4488-9F76-663266BD5836}" sibTransId="{CF236976-68E7-4DC1-8F60-4438959A8684}"/>
    <dgm:cxn modelId="{200C0B15-8416-4295-BD48-FB9052CFA06D}" type="presOf" srcId="{E41D31FD-983F-48DC-A9AB-FA47FDCA591A}" destId="{24D2EF3B-59F4-405C-90B6-51D7CD08689F}" srcOrd="0" destOrd="0" presId="urn:microsoft.com/office/officeart/2005/8/layout/hierarchy6"/>
    <dgm:cxn modelId="{30F3FB38-6FFA-4C04-9985-9A177D4679D9}" type="presOf" srcId="{035A2909-4FE5-4A2B-8C6D-21C93606AA1B}" destId="{0330ACEB-BA07-4496-833F-81DB67436AF7}" srcOrd="0" destOrd="0" presId="urn:microsoft.com/office/officeart/2005/8/layout/hierarchy6"/>
    <dgm:cxn modelId="{5EDB7D36-37AE-4983-BD64-7E9D86E37D4D}" type="presOf" srcId="{8F050274-43C3-46D5-A4F8-1E94B5DDACAB}" destId="{F1F5547E-8F0F-4012-B951-57FF7CE00DDB}" srcOrd="0" destOrd="0" presId="urn:microsoft.com/office/officeart/2005/8/layout/hierarchy6"/>
    <dgm:cxn modelId="{8C656B33-3AA8-48C6-9BA7-817A2F5A432E}" type="presOf" srcId="{081AFD7A-0F74-468F-BC0F-F1C86C357D78}" destId="{0A7B036E-B381-4D3E-8735-B197A28C6D7A}" srcOrd="0" destOrd="0" presId="urn:microsoft.com/office/officeart/2005/8/layout/hierarchy6"/>
    <dgm:cxn modelId="{63F1B3D7-B4DD-4ED8-A41B-824CE5ABFCF3}" type="presOf" srcId="{E778FBD3-AFD9-4900-9E38-375F14028A9C}" destId="{DBC042CA-927D-4477-8262-D33A604249DD}" srcOrd="0" destOrd="0" presId="urn:microsoft.com/office/officeart/2005/8/layout/hierarchy6"/>
    <dgm:cxn modelId="{10178BDA-443C-43B6-B8E0-2EA7BC578D1B}" type="presOf" srcId="{5707117C-029E-4488-9F76-663266BD5836}" destId="{FEC04ACF-D4BE-46B6-86FE-0B411CC1D997}" srcOrd="0" destOrd="0" presId="urn:microsoft.com/office/officeart/2005/8/layout/hierarchy6"/>
    <dgm:cxn modelId="{AC0A2D81-9ED9-4A46-9420-9550A0E71B97}" srcId="{E778FBD3-AFD9-4900-9E38-375F14028A9C}" destId="{8F050274-43C3-46D5-A4F8-1E94B5DDACAB}" srcOrd="1" destOrd="0" parTransId="{035A2909-4FE5-4A2B-8C6D-21C93606AA1B}" sibTransId="{37463D6C-AD35-44B0-8515-D6DC1F61FD66}"/>
    <dgm:cxn modelId="{83A2DEC0-8C43-4649-ABD3-A4D549955527}" type="presOf" srcId="{16C206DA-4870-4453-8DEC-8C7F9459C23A}" destId="{44FBCE72-AD73-4BB6-9583-783AEA132FAB}" srcOrd="0" destOrd="0" presId="urn:microsoft.com/office/officeart/2005/8/layout/hierarchy6"/>
    <dgm:cxn modelId="{1E285924-5525-4720-9B83-D3916300DF7E}" type="presOf" srcId="{8B35F65F-A6CB-44E9-897C-B4C44AD99940}" destId="{E74D62AB-C208-4FB3-BA44-8B4F0A9E68C8}" srcOrd="0" destOrd="0" presId="urn:microsoft.com/office/officeart/2005/8/layout/hierarchy6"/>
    <dgm:cxn modelId="{EF011D48-BBCA-450B-91B4-C39D3856B06D}" srcId="{16C206DA-4870-4453-8DEC-8C7F9459C23A}" destId="{E778FBD3-AFD9-4900-9E38-375F14028A9C}" srcOrd="0" destOrd="0" parTransId="{63A7102B-2DAD-4992-A23D-65D8EA4FF616}" sibTransId="{C45D0FBB-23D7-44B4-8E25-798911DCFAF6}"/>
    <dgm:cxn modelId="{34A127C4-D5DF-45D4-9C01-C6EBFCC56C58}" type="presParOf" srcId="{44FBCE72-AD73-4BB6-9583-783AEA132FAB}" destId="{62269A47-AC3E-4A9B-8513-155809BDB863}" srcOrd="0" destOrd="0" presId="urn:microsoft.com/office/officeart/2005/8/layout/hierarchy6"/>
    <dgm:cxn modelId="{8E65FDC9-6AB5-40A2-82F0-8A1FBDBD372F}" type="presParOf" srcId="{62269A47-AC3E-4A9B-8513-155809BDB863}" destId="{1B2382EE-3FA4-4579-B6B8-3CB379AC9B63}" srcOrd="0" destOrd="0" presId="urn:microsoft.com/office/officeart/2005/8/layout/hierarchy6"/>
    <dgm:cxn modelId="{A3B0F998-69CB-41DB-8C8E-258357C613F3}" type="presParOf" srcId="{1B2382EE-3FA4-4579-B6B8-3CB379AC9B63}" destId="{4647B392-EBD9-41F7-9351-19FAC65BBB8F}" srcOrd="0" destOrd="0" presId="urn:microsoft.com/office/officeart/2005/8/layout/hierarchy6"/>
    <dgm:cxn modelId="{86896753-AEA3-412E-8682-D32AF27E532D}" type="presParOf" srcId="{4647B392-EBD9-41F7-9351-19FAC65BBB8F}" destId="{DBC042CA-927D-4477-8262-D33A604249DD}" srcOrd="0" destOrd="0" presId="urn:microsoft.com/office/officeart/2005/8/layout/hierarchy6"/>
    <dgm:cxn modelId="{F7AF6D28-1D2B-4CBD-A63D-138C12A6BA32}" type="presParOf" srcId="{4647B392-EBD9-41F7-9351-19FAC65BBB8F}" destId="{6CE28B0B-8D6B-440A-B5AA-89297B4DF286}" srcOrd="1" destOrd="0" presId="urn:microsoft.com/office/officeart/2005/8/layout/hierarchy6"/>
    <dgm:cxn modelId="{7573743E-BF97-4BA6-8525-C9C5CC2C2A26}" type="presParOf" srcId="{6CE28B0B-8D6B-440A-B5AA-89297B4DF286}" destId="{0A7B036E-B381-4D3E-8735-B197A28C6D7A}" srcOrd="0" destOrd="0" presId="urn:microsoft.com/office/officeart/2005/8/layout/hierarchy6"/>
    <dgm:cxn modelId="{7CBA25E2-E999-4243-8C3B-164CFFF069ED}" type="presParOf" srcId="{6CE28B0B-8D6B-440A-B5AA-89297B4DF286}" destId="{882E0FB6-E57A-4B7F-BA95-790E09C17AF6}" srcOrd="1" destOrd="0" presId="urn:microsoft.com/office/officeart/2005/8/layout/hierarchy6"/>
    <dgm:cxn modelId="{0375AC4E-2503-4822-AFC8-E4C8FD351A65}" type="presParOf" srcId="{882E0FB6-E57A-4B7F-BA95-790E09C17AF6}" destId="{24D2EF3B-59F4-405C-90B6-51D7CD08689F}" srcOrd="0" destOrd="0" presId="urn:microsoft.com/office/officeart/2005/8/layout/hierarchy6"/>
    <dgm:cxn modelId="{609D8CC0-0BB5-4A58-9EAF-2A6DF051EBFE}" type="presParOf" srcId="{882E0FB6-E57A-4B7F-BA95-790E09C17AF6}" destId="{9F98B097-F0F0-4F4C-93B5-A50DB32C6E82}" srcOrd="1" destOrd="0" presId="urn:microsoft.com/office/officeart/2005/8/layout/hierarchy6"/>
    <dgm:cxn modelId="{EFFE589E-4F2D-4645-972C-47CAC70AB1D3}" type="presParOf" srcId="{6CE28B0B-8D6B-440A-B5AA-89297B4DF286}" destId="{0330ACEB-BA07-4496-833F-81DB67436AF7}" srcOrd="2" destOrd="0" presId="urn:microsoft.com/office/officeart/2005/8/layout/hierarchy6"/>
    <dgm:cxn modelId="{644EE2CD-93F8-4236-9D19-20EC27694B73}" type="presParOf" srcId="{6CE28B0B-8D6B-440A-B5AA-89297B4DF286}" destId="{6FCC57CB-D766-4F8A-85ED-6D5017A64365}" srcOrd="3" destOrd="0" presId="urn:microsoft.com/office/officeart/2005/8/layout/hierarchy6"/>
    <dgm:cxn modelId="{7133A8E7-436E-47D3-AAF1-E3302C5733AB}" type="presParOf" srcId="{6FCC57CB-D766-4F8A-85ED-6D5017A64365}" destId="{F1F5547E-8F0F-4012-B951-57FF7CE00DDB}" srcOrd="0" destOrd="0" presId="urn:microsoft.com/office/officeart/2005/8/layout/hierarchy6"/>
    <dgm:cxn modelId="{0EE2C7FC-9E65-4298-82BE-E4FC339234B9}" type="presParOf" srcId="{6FCC57CB-D766-4F8A-85ED-6D5017A64365}" destId="{289FAC9A-9ED1-4EB6-BE44-D3F975E96DA6}" srcOrd="1" destOrd="0" presId="urn:microsoft.com/office/officeart/2005/8/layout/hierarchy6"/>
    <dgm:cxn modelId="{65D93497-1491-418A-9C52-26FCECDB4850}" type="presParOf" srcId="{6CE28B0B-8D6B-440A-B5AA-89297B4DF286}" destId="{FEC04ACF-D4BE-46B6-86FE-0B411CC1D997}" srcOrd="4" destOrd="0" presId="urn:microsoft.com/office/officeart/2005/8/layout/hierarchy6"/>
    <dgm:cxn modelId="{E27F631F-0374-4D6C-B258-05CEB61EABB3}" type="presParOf" srcId="{6CE28B0B-8D6B-440A-B5AA-89297B4DF286}" destId="{CCDA173B-5D84-46AC-8081-81FFD123B64B}" srcOrd="5" destOrd="0" presId="urn:microsoft.com/office/officeart/2005/8/layout/hierarchy6"/>
    <dgm:cxn modelId="{83D2CCDB-EA6C-4DF5-A07E-EA6481BC288F}" type="presParOf" srcId="{CCDA173B-5D84-46AC-8081-81FFD123B64B}" destId="{E74D62AB-C208-4FB3-BA44-8B4F0A9E68C8}" srcOrd="0" destOrd="0" presId="urn:microsoft.com/office/officeart/2005/8/layout/hierarchy6"/>
    <dgm:cxn modelId="{3540A7E2-96E8-44FF-8BAC-6D73FECD4DBA}" type="presParOf" srcId="{CCDA173B-5D84-46AC-8081-81FFD123B64B}" destId="{87C20205-741B-48B6-B561-A851B55F8E40}" srcOrd="1" destOrd="0" presId="urn:microsoft.com/office/officeart/2005/8/layout/hierarchy6"/>
    <dgm:cxn modelId="{0D9318EB-BB05-4F0A-BB6D-3A356F7C30C1}" type="presParOf" srcId="{44FBCE72-AD73-4BB6-9583-783AEA132FAB}" destId="{4573F6F5-65C5-4226-8198-F50CDD4DA5FC}"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241B70-D6A5-46CD-95A2-62C8C65FB7E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7D9BF23-B323-4B93-91BB-20237FBE88A7}">
      <dgm:prSet phldrT="[Text]" custT="1"/>
      <dgm:spPr/>
      <dgm:t>
        <a:bodyPr/>
        <a:lstStyle/>
        <a:p>
          <a:r>
            <a:rPr lang="en-US" sz="4000" dirty="0" smtClean="0">
              <a:solidFill>
                <a:schemeClr val="accent4">
                  <a:lumMod val="50000"/>
                </a:schemeClr>
              </a:solidFill>
              <a:latin typeface="Times New Roman" pitchFamily="18" charset="0"/>
              <a:cs typeface="Times New Roman" pitchFamily="18" charset="0"/>
            </a:rPr>
            <a:t>Type1</a:t>
          </a:r>
          <a:r>
            <a:rPr lang="en-US" sz="3000" dirty="0" smtClean="0"/>
            <a:t> </a:t>
          </a:r>
          <a:endParaRPr lang="en-US" sz="3000" dirty="0"/>
        </a:p>
      </dgm:t>
    </dgm:pt>
    <dgm:pt modelId="{A9715327-4AE8-4A4F-9754-30032008EDA2}" type="parTrans" cxnId="{F87C2ECD-7493-4F4C-B337-4DEE18C2A095}">
      <dgm:prSet/>
      <dgm:spPr/>
      <dgm:t>
        <a:bodyPr/>
        <a:lstStyle/>
        <a:p>
          <a:endParaRPr lang="en-US"/>
        </a:p>
      </dgm:t>
    </dgm:pt>
    <dgm:pt modelId="{E19E0362-9740-4BCF-82AF-3A5D23A43BD8}" type="sibTrans" cxnId="{F87C2ECD-7493-4F4C-B337-4DEE18C2A095}">
      <dgm:prSet/>
      <dgm:spPr/>
      <dgm:t>
        <a:bodyPr/>
        <a:lstStyle/>
        <a:p>
          <a:endParaRPr lang="en-US"/>
        </a:p>
      </dgm:t>
    </dgm:pt>
    <dgm:pt modelId="{EAF46C70-0911-49E1-81EC-2221A6C12268}">
      <dgm:prSet phldrT="[Text]"/>
      <dgm:spPr/>
      <dgm:t>
        <a:bodyPr/>
        <a:lstStyle/>
        <a:p>
          <a:r>
            <a:rPr lang="en-US" dirty="0" smtClean="0">
              <a:solidFill>
                <a:schemeClr val="accent4">
                  <a:lumMod val="50000"/>
                </a:schemeClr>
              </a:solidFill>
              <a:latin typeface="Times New Roman" pitchFamily="18" charset="0"/>
              <a:cs typeface="Times New Roman" pitchFamily="18" charset="0"/>
            </a:rPr>
            <a:t>Positive</a:t>
          </a:r>
          <a:r>
            <a:rPr lang="en-US" dirty="0" smtClean="0"/>
            <a:t> </a:t>
          </a:r>
          <a:endParaRPr lang="en-US" dirty="0"/>
        </a:p>
      </dgm:t>
    </dgm:pt>
    <dgm:pt modelId="{F558127E-4E77-4B8E-B249-174059596BD1}" type="parTrans" cxnId="{9D6181F8-36BC-4E10-891B-56464E2F0E04}">
      <dgm:prSet/>
      <dgm:spPr/>
      <dgm:t>
        <a:bodyPr/>
        <a:lstStyle/>
        <a:p>
          <a:endParaRPr lang="en-US"/>
        </a:p>
      </dgm:t>
    </dgm:pt>
    <dgm:pt modelId="{79152C57-8404-4FD5-B19C-7259F29AC652}" type="sibTrans" cxnId="{9D6181F8-36BC-4E10-891B-56464E2F0E04}">
      <dgm:prSet/>
      <dgm:spPr/>
      <dgm:t>
        <a:bodyPr/>
        <a:lstStyle/>
        <a:p>
          <a:endParaRPr lang="en-US"/>
        </a:p>
      </dgm:t>
    </dgm:pt>
    <dgm:pt modelId="{5EEE56D1-32FB-4E38-AFC9-EB735AB47B3C}">
      <dgm:prSet phldrT="[Text]"/>
      <dgm:spPr/>
      <dgm:t>
        <a:bodyPr/>
        <a:lstStyle/>
        <a:p>
          <a:r>
            <a:rPr lang="en-US" dirty="0" smtClean="0">
              <a:solidFill>
                <a:schemeClr val="accent4">
                  <a:lumMod val="50000"/>
                </a:schemeClr>
              </a:solidFill>
              <a:latin typeface="Times New Roman" pitchFamily="18" charset="0"/>
              <a:cs typeface="Times New Roman" pitchFamily="18" charset="0"/>
            </a:rPr>
            <a:t>Negative</a:t>
          </a:r>
          <a:r>
            <a:rPr lang="en-US" dirty="0" smtClean="0"/>
            <a:t> </a:t>
          </a:r>
          <a:endParaRPr lang="en-US" dirty="0"/>
        </a:p>
      </dgm:t>
    </dgm:pt>
    <dgm:pt modelId="{C0A37615-0068-40CA-A9A9-64D7B164E739}" type="parTrans" cxnId="{AF490C95-EAA6-433F-9ABA-F863C090D8AB}">
      <dgm:prSet/>
      <dgm:spPr/>
      <dgm:t>
        <a:bodyPr/>
        <a:lstStyle/>
        <a:p>
          <a:endParaRPr lang="en-US"/>
        </a:p>
      </dgm:t>
    </dgm:pt>
    <dgm:pt modelId="{68CCA2CE-49A4-432D-A49E-CF22780635CE}" type="sibTrans" cxnId="{AF490C95-EAA6-433F-9ABA-F863C090D8AB}">
      <dgm:prSet/>
      <dgm:spPr/>
      <dgm:t>
        <a:bodyPr/>
        <a:lstStyle/>
        <a:p>
          <a:endParaRPr lang="en-US"/>
        </a:p>
      </dgm:t>
    </dgm:pt>
    <dgm:pt modelId="{F7960C6B-8EB8-4430-9916-6F56A69002E9}">
      <dgm:prSet phldrT="[Text]" custT="1"/>
      <dgm:spPr/>
      <dgm:t>
        <a:bodyPr/>
        <a:lstStyle/>
        <a:p>
          <a:r>
            <a:rPr lang="en-US" sz="3200" dirty="0" smtClean="0">
              <a:solidFill>
                <a:schemeClr val="accent4">
                  <a:lumMod val="50000"/>
                </a:schemeClr>
              </a:solidFill>
              <a:latin typeface="Times New Roman" pitchFamily="18" charset="0"/>
              <a:cs typeface="Times New Roman" pitchFamily="18" charset="0"/>
            </a:rPr>
            <a:t>No</a:t>
          </a:r>
          <a:r>
            <a:rPr lang="en-US" sz="3700" dirty="0" smtClean="0"/>
            <a:t> </a:t>
          </a:r>
          <a:endParaRPr lang="en-US" sz="3700" dirty="0"/>
        </a:p>
      </dgm:t>
    </dgm:pt>
    <dgm:pt modelId="{F43C8574-0A97-4DAE-A02A-6405594A24A5}" type="parTrans" cxnId="{19CDD99F-D8E6-4252-9343-55633744235E}">
      <dgm:prSet/>
      <dgm:spPr/>
      <dgm:t>
        <a:bodyPr/>
        <a:lstStyle/>
        <a:p>
          <a:endParaRPr lang="en-US"/>
        </a:p>
      </dgm:t>
    </dgm:pt>
    <dgm:pt modelId="{49F650FD-3CBD-4107-A835-648A203BDAEC}" type="sibTrans" cxnId="{19CDD99F-D8E6-4252-9343-55633744235E}">
      <dgm:prSet/>
      <dgm:spPr/>
      <dgm:t>
        <a:bodyPr/>
        <a:lstStyle/>
        <a:p>
          <a:endParaRPr lang="en-US"/>
        </a:p>
      </dgm:t>
    </dgm:pt>
    <dgm:pt modelId="{61B24BA2-EFE8-4703-B89F-AF680EBAC1ED}">
      <dgm:prSet custT="1"/>
      <dgm:spPr/>
      <dgm:t>
        <a:bodyPr/>
        <a:lstStyle/>
        <a:p>
          <a:r>
            <a:rPr lang="en-US" sz="3200" dirty="0" smtClean="0">
              <a:solidFill>
                <a:schemeClr val="accent4">
                  <a:lumMod val="50000"/>
                </a:schemeClr>
              </a:solidFill>
              <a:latin typeface="Times New Roman" pitchFamily="18" charset="0"/>
              <a:cs typeface="Times New Roman" pitchFamily="18" charset="0"/>
            </a:rPr>
            <a:t>Perfect</a:t>
          </a:r>
          <a:endParaRPr lang="en-US" sz="3200" dirty="0">
            <a:solidFill>
              <a:schemeClr val="accent4">
                <a:lumMod val="50000"/>
              </a:schemeClr>
            </a:solidFill>
            <a:latin typeface="Times New Roman" pitchFamily="18" charset="0"/>
            <a:cs typeface="Times New Roman" pitchFamily="18" charset="0"/>
          </a:endParaRPr>
        </a:p>
      </dgm:t>
    </dgm:pt>
    <dgm:pt modelId="{5833FBF3-B612-4F39-B0EC-1AA36A098305}" type="parTrans" cxnId="{81FE29BC-0766-485A-9E32-DFA27CEAC5E2}">
      <dgm:prSet/>
      <dgm:spPr/>
      <dgm:t>
        <a:bodyPr/>
        <a:lstStyle/>
        <a:p>
          <a:endParaRPr lang="en-US"/>
        </a:p>
      </dgm:t>
    </dgm:pt>
    <dgm:pt modelId="{23DF52C0-0AF0-4FCE-9822-82042DA55699}" type="sibTrans" cxnId="{81FE29BC-0766-485A-9E32-DFA27CEAC5E2}">
      <dgm:prSet/>
      <dgm:spPr/>
      <dgm:t>
        <a:bodyPr/>
        <a:lstStyle/>
        <a:p>
          <a:endParaRPr lang="en-US"/>
        </a:p>
      </dgm:t>
    </dgm:pt>
    <dgm:pt modelId="{417B156C-08C1-48E9-BF9D-86FD1B7C9F3D}" type="pres">
      <dgm:prSet presAssocID="{88241B70-D6A5-46CD-95A2-62C8C65FB7EC}" presName="hierChild1" presStyleCnt="0">
        <dgm:presLayoutVars>
          <dgm:orgChart val="1"/>
          <dgm:chPref val="1"/>
          <dgm:dir/>
          <dgm:animOne val="branch"/>
          <dgm:animLvl val="lvl"/>
          <dgm:resizeHandles/>
        </dgm:presLayoutVars>
      </dgm:prSet>
      <dgm:spPr/>
      <dgm:t>
        <a:bodyPr/>
        <a:lstStyle/>
        <a:p>
          <a:endParaRPr lang="en-IN"/>
        </a:p>
      </dgm:t>
    </dgm:pt>
    <dgm:pt modelId="{B7BB06DA-DBB4-422E-A73F-08D74C957A9E}" type="pres">
      <dgm:prSet presAssocID="{17D9BF23-B323-4B93-91BB-20237FBE88A7}" presName="hierRoot1" presStyleCnt="0">
        <dgm:presLayoutVars>
          <dgm:hierBranch val="init"/>
        </dgm:presLayoutVars>
      </dgm:prSet>
      <dgm:spPr/>
    </dgm:pt>
    <dgm:pt modelId="{30D01BB3-D80A-4EFF-B783-8617878AC57C}" type="pres">
      <dgm:prSet presAssocID="{17D9BF23-B323-4B93-91BB-20237FBE88A7}" presName="rootComposite1" presStyleCnt="0"/>
      <dgm:spPr/>
    </dgm:pt>
    <dgm:pt modelId="{C7097ED6-D5D8-44ED-BD39-2B03B7848669}" type="pres">
      <dgm:prSet presAssocID="{17D9BF23-B323-4B93-91BB-20237FBE88A7}" presName="rootText1" presStyleLbl="node0" presStyleIdx="0" presStyleCnt="1" custLinFactNeighborY="-52263">
        <dgm:presLayoutVars>
          <dgm:chPref val="3"/>
        </dgm:presLayoutVars>
      </dgm:prSet>
      <dgm:spPr/>
      <dgm:t>
        <a:bodyPr/>
        <a:lstStyle/>
        <a:p>
          <a:endParaRPr lang="en-IN"/>
        </a:p>
      </dgm:t>
    </dgm:pt>
    <dgm:pt modelId="{9799DCA2-6DE4-4EAD-A7A4-3EA00E55833F}" type="pres">
      <dgm:prSet presAssocID="{17D9BF23-B323-4B93-91BB-20237FBE88A7}" presName="rootConnector1" presStyleLbl="node1" presStyleIdx="0" presStyleCnt="0"/>
      <dgm:spPr/>
      <dgm:t>
        <a:bodyPr/>
        <a:lstStyle/>
        <a:p>
          <a:endParaRPr lang="en-IN"/>
        </a:p>
      </dgm:t>
    </dgm:pt>
    <dgm:pt modelId="{4B047392-348C-4649-9561-CCB7A2FB580C}" type="pres">
      <dgm:prSet presAssocID="{17D9BF23-B323-4B93-91BB-20237FBE88A7}" presName="hierChild2" presStyleCnt="0"/>
      <dgm:spPr/>
    </dgm:pt>
    <dgm:pt modelId="{82FF4AEF-3B32-4E3B-A536-8B3488C72A59}" type="pres">
      <dgm:prSet presAssocID="{F558127E-4E77-4B8E-B249-174059596BD1}" presName="Name37" presStyleLbl="parChTrans1D2" presStyleIdx="0" presStyleCnt="4"/>
      <dgm:spPr/>
      <dgm:t>
        <a:bodyPr/>
        <a:lstStyle/>
        <a:p>
          <a:endParaRPr lang="en-IN"/>
        </a:p>
      </dgm:t>
    </dgm:pt>
    <dgm:pt modelId="{29590EAD-3581-4CAB-BDF2-136546497801}" type="pres">
      <dgm:prSet presAssocID="{EAF46C70-0911-49E1-81EC-2221A6C12268}" presName="hierRoot2" presStyleCnt="0">
        <dgm:presLayoutVars>
          <dgm:hierBranch val="init"/>
        </dgm:presLayoutVars>
      </dgm:prSet>
      <dgm:spPr/>
    </dgm:pt>
    <dgm:pt modelId="{3E3671E3-2A50-4FBF-862E-7130D5DC0027}" type="pres">
      <dgm:prSet presAssocID="{EAF46C70-0911-49E1-81EC-2221A6C12268}" presName="rootComposite" presStyleCnt="0"/>
      <dgm:spPr/>
    </dgm:pt>
    <dgm:pt modelId="{92297434-55AE-45B6-B61C-B65E4C0D63A2}" type="pres">
      <dgm:prSet presAssocID="{EAF46C70-0911-49E1-81EC-2221A6C12268}" presName="rootText" presStyleLbl="node2" presStyleIdx="0" presStyleCnt="4">
        <dgm:presLayoutVars>
          <dgm:chPref val="3"/>
        </dgm:presLayoutVars>
      </dgm:prSet>
      <dgm:spPr/>
      <dgm:t>
        <a:bodyPr/>
        <a:lstStyle/>
        <a:p>
          <a:endParaRPr lang="en-IN"/>
        </a:p>
      </dgm:t>
    </dgm:pt>
    <dgm:pt modelId="{47184103-4315-47B9-9D97-C3DC6C97F5A2}" type="pres">
      <dgm:prSet presAssocID="{EAF46C70-0911-49E1-81EC-2221A6C12268}" presName="rootConnector" presStyleLbl="node2" presStyleIdx="0" presStyleCnt="4"/>
      <dgm:spPr/>
      <dgm:t>
        <a:bodyPr/>
        <a:lstStyle/>
        <a:p>
          <a:endParaRPr lang="en-IN"/>
        </a:p>
      </dgm:t>
    </dgm:pt>
    <dgm:pt modelId="{91E48043-B8A4-4451-974D-F0BFFE1759FE}" type="pres">
      <dgm:prSet presAssocID="{EAF46C70-0911-49E1-81EC-2221A6C12268}" presName="hierChild4" presStyleCnt="0"/>
      <dgm:spPr/>
    </dgm:pt>
    <dgm:pt modelId="{C4E5EAD3-158B-48E2-A50E-04B5C80E942F}" type="pres">
      <dgm:prSet presAssocID="{EAF46C70-0911-49E1-81EC-2221A6C12268}" presName="hierChild5" presStyleCnt="0"/>
      <dgm:spPr/>
    </dgm:pt>
    <dgm:pt modelId="{2CAFB93F-57E3-40CB-8CE1-F8F5383AD431}" type="pres">
      <dgm:prSet presAssocID="{C0A37615-0068-40CA-A9A9-64D7B164E739}" presName="Name37" presStyleLbl="parChTrans1D2" presStyleIdx="1" presStyleCnt="4"/>
      <dgm:spPr/>
      <dgm:t>
        <a:bodyPr/>
        <a:lstStyle/>
        <a:p>
          <a:endParaRPr lang="en-IN"/>
        </a:p>
      </dgm:t>
    </dgm:pt>
    <dgm:pt modelId="{7B3A12E1-1809-49DD-BDC6-31B55F2E0B7A}" type="pres">
      <dgm:prSet presAssocID="{5EEE56D1-32FB-4E38-AFC9-EB735AB47B3C}" presName="hierRoot2" presStyleCnt="0">
        <dgm:presLayoutVars>
          <dgm:hierBranch val="init"/>
        </dgm:presLayoutVars>
      </dgm:prSet>
      <dgm:spPr/>
    </dgm:pt>
    <dgm:pt modelId="{518A289B-C893-43A7-998C-51A09C0347CE}" type="pres">
      <dgm:prSet presAssocID="{5EEE56D1-32FB-4E38-AFC9-EB735AB47B3C}" presName="rootComposite" presStyleCnt="0"/>
      <dgm:spPr/>
    </dgm:pt>
    <dgm:pt modelId="{96D1B195-5EED-4E7D-BE42-A49D64D24A25}" type="pres">
      <dgm:prSet presAssocID="{5EEE56D1-32FB-4E38-AFC9-EB735AB47B3C}" presName="rootText" presStyleLbl="node2" presStyleIdx="1" presStyleCnt="4">
        <dgm:presLayoutVars>
          <dgm:chPref val="3"/>
        </dgm:presLayoutVars>
      </dgm:prSet>
      <dgm:spPr/>
      <dgm:t>
        <a:bodyPr/>
        <a:lstStyle/>
        <a:p>
          <a:endParaRPr lang="en-IN"/>
        </a:p>
      </dgm:t>
    </dgm:pt>
    <dgm:pt modelId="{DA84E1DA-D1DB-42B3-A9A3-19CC3992B906}" type="pres">
      <dgm:prSet presAssocID="{5EEE56D1-32FB-4E38-AFC9-EB735AB47B3C}" presName="rootConnector" presStyleLbl="node2" presStyleIdx="1" presStyleCnt="4"/>
      <dgm:spPr/>
      <dgm:t>
        <a:bodyPr/>
        <a:lstStyle/>
        <a:p>
          <a:endParaRPr lang="en-IN"/>
        </a:p>
      </dgm:t>
    </dgm:pt>
    <dgm:pt modelId="{11FECEC0-62C9-46F7-99E4-F223AECC6128}" type="pres">
      <dgm:prSet presAssocID="{5EEE56D1-32FB-4E38-AFC9-EB735AB47B3C}" presName="hierChild4" presStyleCnt="0"/>
      <dgm:spPr/>
    </dgm:pt>
    <dgm:pt modelId="{7F695131-1F9D-40AD-A46B-4E1F0D579F23}" type="pres">
      <dgm:prSet presAssocID="{5EEE56D1-32FB-4E38-AFC9-EB735AB47B3C}" presName="hierChild5" presStyleCnt="0"/>
      <dgm:spPr/>
    </dgm:pt>
    <dgm:pt modelId="{BB9C85FE-C6FC-472D-9F24-82E5216EDC2F}" type="pres">
      <dgm:prSet presAssocID="{F43C8574-0A97-4DAE-A02A-6405594A24A5}" presName="Name37" presStyleLbl="parChTrans1D2" presStyleIdx="2" presStyleCnt="4"/>
      <dgm:spPr/>
      <dgm:t>
        <a:bodyPr/>
        <a:lstStyle/>
        <a:p>
          <a:endParaRPr lang="en-IN"/>
        </a:p>
      </dgm:t>
    </dgm:pt>
    <dgm:pt modelId="{0F6371B6-938E-47EC-BFFF-1DCDEA52A8FB}" type="pres">
      <dgm:prSet presAssocID="{F7960C6B-8EB8-4430-9916-6F56A69002E9}" presName="hierRoot2" presStyleCnt="0">
        <dgm:presLayoutVars>
          <dgm:hierBranch val="init"/>
        </dgm:presLayoutVars>
      </dgm:prSet>
      <dgm:spPr/>
    </dgm:pt>
    <dgm:pt modelId="{736E32BD-05A0-4BAD-B095-D1B4D1C40270}" type="pres">
      <dgm:prSet presAssocID="{F7960C6B-8EB8-4430-9916-6F56A69002E9}" presName="rootComposite" presStyleCnt="0"/>
      <dgm:spPr/>
    </dgm:pt>
    <dgm:pt modelId="{9C66E759-3198-4C88-B6AC-B884A2D46777}" type="pres">
      <dgm:prSet presAssocID="{F7960C6B-8EB8-4430-9916-6F56A69002E9}" presName="rootText" presStyleLbl="node2" presStyleIdx="2" presStyleCnt="4">
        <dgm:presLayoutVars>
          <dgm:chPref val="3"/>
        </dgm:presLayoutVars>
      </dgm:prSet>
      <dgm:spPr/>
      <dgm:t>
        <a:bodyPr/>
        <a:lstStyle/>
        <a:p>
          <a:endParaRPr lang="en-IN"/>
        </a:p>
      </dgm:t>
    </dgm:pt>
    <dgm:pt modelId="{4E93C27D-66DE-4AE8-838D-6F672821CFD3}" type="pres">
      <dgm:prSet presAssocID="{F7960C6B-8EB8-4430-9916-6F56A69002E9}" presName="rootConnector" presStyleLbl="node2" presStyleIdx="2" presStyleCnt="4"/>
      <dgm:spPr/>
      <dgm:t>
        <a:bodyPr/>
        <a:lstStyle/>
        <a:p>
          <a:endParaRPr lang="en-IN"/>
        </a:p>
      </dgm:t>
    </dgm:pt>
    <dgm:pt modelId="{47D4C831-3C39-40B6-AA1A-81AF3B8336F9}" type="pres">
      <dgm:prSet presAssocID="{F7960C6B-8EB8-4430-9916-6F56A69002E9}" presName="hierChild4" presStyleCnt="0"/>
      <dgm:spPr/>
    </dgm:pt>
    <dgm:pt modelId="{0DDDD0B8-6B36-460F-8813-EE0C48328A37}" type="pres">
      <dgm:prSet presAssocID="{F7960C6B-8EB8-4430-9916-6F56A69002E9}" presName="hierChild5" presStyleCnt="0"/>
      <dgm:spPr/>
    </dgm:pt>
    <dgm:pt modelId="{76AEF2A4-98AB-4B7A-8B9D-A8E8B45F36BC}" type="pres">
      <dgm:prSet presAssocID="{5833FBF3-B612-4F39-B0EC-1AA36A098305}" presName="Name37" presStyleLbl="parChTrans1D2" presStyleIdx="3" presStyleCnt="4"/>
      <dgm:spPr/>
      <dgm:t>
        <a:bodyPr/>
        <a:lstStyle/>
        <a:p>
          <a:endParaRPr lang="en-IN"/>
        </a:p>
      </dgm:t>
    </dgm:pt>
    <dgm:pt modelId="{4EE6A1D7-E05F-4B39-9A40-E0A4DA5E717F}" type="pres">
      <dgm:prSet presAssocID="{61B24BA2-EFE8-4703-B89F-AF680EBAC1ED}" presName="hierRoot2" presStyleCnt="0">
        <dgm:presLayoutVars>
          <dgm:hierBranch val="init"/>
        </dgm:presLayoutVars>
      </dgm:prSet>
      <dgm:spPr/>
    </dgm:pt>
    <dgm:pt modelId="{9B813A02-2576-45C5-92EB-F7D1B2687889}" type="pres">
      <dgm:prSet presAssocID="{61B24BA2-EFE8-4703-B89F-AF680EBAC1ED}" presName="rootComposite" presStyleCnt="0"/>
      <dgm:spPr/>
    </dgm:pt>
    <dgm:pt modelId="{A2FF6714-0128-46A1-9F65-D069016C9FE4}" type="pres">
      <dgm:prSet presAssocID="{61B24BA2-EFE8-4703-B89F-AF680EBAC1ED}" presName="rootText" presStyleLbl="node2" presStyleIdx="3" presStyleCnt="4">
        <dgm:presLayoutVars>
          <dgm:chPref val="3"/>
        </dgm:presLayoutVars>
      </dgm:prSet>
      <dgm:spPr/>
      <dgm:t>
        <a:bodyPr/>
        <a:lstStyle/>
        <a:p>
          <a:endParaRPr lang="en-IN"/>
        </a:p>
      </dgm:t>
    </dgm:pt>
    <dgm:pt modelId="{784407FB-A48C-4E4C-B865-44C643F5CE71}" type="pres">
      <dgm:prSet presAssocID="{61B24BA2-EFE8-4703-B89F-AF680EBAC1ED}" presName="rootConnector" presStyleLbl="node2" presStyleIdx="3" presStyleCnt="4"/>
      <dgm:spPr/>
      <dgm:t>
        <a:bodyPr/>
        <a:lstStyle/>
        <a:p>
          <a:endParaRPr lang="en-IN"/>
        </a:p>
      </dgm:t>
    </dgm:pt>
    <dgm:pt modelId="{82A26B2B-4623-4561-94F4-1D6AAE773D27}" type="pres">
      <dgm:prSet presAssocID="{61B24BA2-EFE8-4703-B89F-AF680EBAC1ED}" presName="hierChild4" presStyleCnt="0"/>
      <dgm:spPr/>
    </dgm:pt>
    <dgm:pt modelId="{9DEBCD16-FBAA-4FB9-828F-1E6DF699F6AA}" type="pres">
      <dgm:prSet presAssocID="{61B24BA2-EFE8-4703-B89F-AF680EBAC1ED}" presName="hierChild5" presStyleCnt="0"/>
      <dgm:spPr/>
    </dgm:pt>
    <dgm:pt modelId="{353DB3ED-9A78-4E83-9C62-670B2DB8C183}" type="pres">
      <dgm:prSet presAssocID="{17D9BF23-B323-4B93-91BB-20237FBE88A7}" presName="hierChild3" presStyleCnt="0"/>
      <dgm:spPr/>
    </dgm:pt>
  </dgm:ptLst>
  <dgm:cxnLst>
    <dgm:cxn modelId="{8BEB1771-11D2-403C-915B-69B026667DAF}" type="presOf" srcId="{F7960C6B-8EB8-4430-9916-6F56A69002E9}" destId="{9C66E759-3198-4C88-B6AC-B884A2D46777}" srcOrd="0" destOrd="0" presId="urn:microsoft.com/office/officeart/2005/8/layout/orgChart1"/>
    <dgm:cxn modelId="{4DDD18A2-6AD1-4065-A1E4-0E7DCE70A3D2}" type="presOf" srcId="{61B24BA2-EFE8-4703-B89F-AF680EBAC1ED}" destId="{A2FF6714-0128-46A1-9F65-D069016C9FE4}" srcOrd="0" destOrd="0" presId="urn:microsoft.com/office/officeart/2005/8/layout/orgChart1"/>
    <dgm:cxn modelId="{8F15B9EC-CF19-4880-ADA1-567E4D1AC361}" type="presOf" srcId="{17D9BF23-B323-4B93-91BB-20237FBE88A7}" destId="{C7097ED6-D5D8-44ED-BD39-2B03B7848669}" srcOrd="0" destOrd="0" presId="urn:microsoft.com/office/officeart/2005/8/layout/orgChart1"/>
    <dgm:cxn modelId="{136FE6FE-81D1-4466-B27D-2E5EECF8BDED}" type="presOf" srcId="{5EEE56D1-32FB-4E38-AFC9-EB735AB47B3C}" destId="{96D1B195-5EED-4E7D-BE42-A49D64D24A25}" srcOrd="0" destOrd="0" presId="urn:microsoft.com/office/officeart/2005/8/layout/orgChart1"/>
    <dgm:cxn modelId="{08BD4F7D-E886-432D-A4C3-7EC25BF94200}" type="presOf" srcId="{5833FBF3-B612-4F39-B0EC-1AA36A098305}" destId="{76AEF2A4-98AB-4B7A-8B9D-A8E8B45F36BC}" srcOrd="0" destOrd="0" presId="urn:microsoft.com/office/officeart/2005/8/layout/orgChart1"/>
    <dgm:cxn modelId="{AD67E22E-CED8-4F88-8FA1-B5E9A4BF7715}" type="presOf" srcId="{C0A37615-0068-40CA-A9A9-64D7B164E739}" destId="{2CAFB93F-57E3-40CB-8CE1-F8F5383AD431}" srcOrd="0" destOrd="0" presId="urn:microsoft.com/office/officeart/2005/8/layout/orgChart1"/>
    <dgm:cxn modelId="{4E7B9CCD-9607-4CBE-8FE2-3ED2626E98A7}" type="presOf" srcId="{EAF46C70-0911-49E1-81EC-2221A6C12268}" destId="{47184103-4315-47B9-9D97-C3DC6C97F5A2}" srcOrd="1" destOrd="0" presId="urn:microsoft.com/office/officeart/2005/8/layout/orgChart1"/>
    <dgm:cxn modelId="{DDB6339D-2DF1-4EA9-AF4D-C5AED7380AFD}" type="presOf" srcId="{17D9BF23-B323-4B93-91BB-20237FBE88A7}" destId="{9799DCA2-6DE4-4EAD-A7A4-3EA00E55833F}" srcOrd="1" destOrd="0" presId="urn:microsoft.com/office/officeart/2005/8/layout/orgChart1"/>
    <dgm:cxn modelId="{AF490C95-EAA6-433F-9ABA-F863C090D8AB}" srcId="{17D9BF23-B323-4B93-91BB-20237FBE88A7}" destId="{5EEE56D1-32FB-4E38-AFC9-EB735AB47B3C}" srcOrd="1" destOrd="0" parTransId="{C0A37615-0068-40CA-A9A9-64D7B164E739}" sibTransId="{68CCA2CE-49A4-432D-A49E-CF22780635CE}"/>
    <dgm:cxn modelId="{6E5F6FEE-1389-4145-9ECA-56B734220339}" type="presOf" srcId="{61B24BA2-EFE8-4703-B89F-AF680EBAC1ED}" destId="{784407FB-A48C-4E4C-B865-44C643F5CE71}" srcOrd="1" destOrd="0" presId="urn:microsoft.com/office/officeart/2005/8/layout/orgChart1"/>
    <dgm:cxn modelId="{78D93D61-564C-478E-AAA8-807ADC0E4723}" type="presOf" srcId="{F558127E-4E77-4B8E-B249-174059596BD1}" destId="{82FF4AEF-3B32-4E3B-A536-8B3488C72A59}" srcOrd="0" destOrd="0" presId="urn:microsoft.com/office/officeart/2005/8/layout/orgChart1"/>
    <dgm:cxn modelId="{63774B9D-73EA-4CA2-BB13-BFC8F0834DFA}" type="presOf" srcId="{F43C8574-0A97-4DAE-A02A-6405594A24A5}" destId="{BB9C85FE-C6FC-472D-9F24-82E5216EDC2F}" srcOrd="0" destOrd="0" presId="urn:microsoft.com/office/officeart/2005/8/layout/orgChart1"/>
    <dgm:cxn modelId="{7F5B9CAF-90DE-48F7-9AB4-154B6C805E46}" type="presOf" srcId="{88241B70-D6A5-46CD-95A2-62C8C65FB7EC}" destId="{417B156C-08C1-48E9-BF9D-86FD1B7C9F3D}" srcOrd="0" destOrd="0" presId="urn:microsoft.com/office/officeart/2005/8/layout/orgChart1"/>
    <dgm:cxn modelId="{F87C2ECD-7493-4F4C-B337-4DEE18C2A095}" srcId="{88241B70-D6A5-46CD-95A2-62C8C65FB7EC}" destId="{17D9BF23-B323-4B93-91BB-20237FBE88A7}" srcOrd="0" destOrd="0" parTransId="{A9715327-4AE8-4A4F-9754-30032008EDA2}" sibTransId="{E19E0362-9740-4BCF-82AF-3A5D23A43BD8}"/>
    <dgm:cxn modelId="{81FE29BC-0766-485A-9E32-DFA27CEAC5E2}" srcId="{17D9BF23-B323-4B93-91BB-20237FBE88A7}" destId="{61B24BA2-EFE8-4703-B89F-AF680EBAC1ED}" srcOrd="3" destOrd="0" parTransId="{5833FBF3-B612-4F39-B0EC-1AA36A098305}" sibTransId="{23DF52C0-0AF0-4FCE-9822-82042DA55699}"/>
    <dgm:cxn modelId="{19CDD99F-D8E6-4252-9343-55633744235E}" srcId="{17D9BF23-B323-4B93-91BB-20237FBE88A7}" destId="{F7960C6B-8EB8-4430-9916-6F56A69002E9}" srcOrd="2" destOrd="0" parTransId="{F43C8574-0A97-4DAE-A02A-6405594A24A5}" sibTransId="{49F650FD-3CBD-4107-A835-648A203BDAEC}"/>
    <dgm:cxn modelId="{BC898421-3D60-4800-A05E-A78E5A3C1A26}" type="presOf" srcId="{EAF46C70-0911-49E1-81EC-2221A6C12268}" destId="{92297434-55AE-45B6-B61C-B65E4C0D63A2}" srcOrd="0" destOrd="0" presId="urn:microsoft.com/office/officeart/2005/8/layout/orgChart1"/>
    <dgm:cxn modelId="{FEF0DE35-BE24-4B2C-B775-69E22EFA56C2}" type="presOf" srcId="{5EEE56D1-32FB-4E38-AFC9-EB735AB47B3C}" destId="{DA84E1DA-D1DB-42B3-A9A3-19CC3992B906}" srcOrd="1" destOrd="0" presId="urn:microsoft.com/office/officeart/2005/8/layout/orgChart1"/>
    <dgm:cxn modelId="{366100C0-B313-44D2-8FD3-5D2FB3F312A3}" type="presOf" srcId="{F7960C6B-8EB8-4430-9916-6F56A69002E9}" destId="{4E93C27D-66DE-4AE8-838D-6F672821CFD3}" srcOrd="1" destOrd="0" presId="urn:microsoft.com/office/officeart/2005/8/layout/orgChart1"/>
    <dgm:cxn modelId="{9D6181F8-36BC-4E10-891B-56464E2F0E04}" srcId="{17D9BF23-B323-4B93-91BB-20237FBE88A7}" destId="{EAF46C70-0911-49E1-81EC-2221A6C12268}" srcOrd="0" destOrd="0" parTransId="{F558127E-4E77-4B8E-B249-174059596BD1}" sibTransId="{79152C57-8404-4FD5-B19C-7259F29AC652}"/>
    <dgm:cxn modelId="{BAEA1C97-CB19-4534-AD69-90B2F06CC0D5}" type="presParOf" srcId="{417B156C-08C1-48E9-BF9D-86FD1B7C9F3D}" destId="{B7BB06DA-DBB4-422E-A73F-08D74C957A9E}" srcOrd="0" destOrd="0" presId="urn:microsoft.com/office/officeart/2005/8/layout/orgChart1"/>
    <dgm:cxn modelId="{CC71EBC4-2F10-45CF-B62C-230065B13919}" type="presParOf" srcId="{B7BB06DA-DBB4-422E-A73F-08D74C957A9E}" destId="{30D01BB3-D80A-4EFF-B783-8617878AC57C}" srcOrd="0" destOrd="0" presId="urn:microsoft.com/office/officeart/2005/8/layout/orgChart1"/>
    <dgm:cxn modelId="{4C4C0967-C849-4CD5-93E8-028918E9ADC2}" type="presParOf" srcId="{30D01BB3-D80A-4EFF-B783-8617878AC57C}" destId="{C7097ED6-D5D8-44ED-BD39-2B03B7848669}" srcOrd="0" destOrd="0" presId="urn:microsoft.com/office/officeart/2005/8/layout/orgChart1"/>
    <dgm:cxn modelId="{CA71CC44-CC31-45DF-9113-CA2FC0E59081}" type="presParOf" srcId="{30D01BB3-D80A-4EFF-B783-8617878AC57C}" destId="{9799DCA2-6DE4-4EAD-A7A4-3EA00E55833F}" srcOrd="1" destOrd="0" presId="urn:microsoft.com/office/officeart/2005/8/layout/orgChart1"/>
    <dgm:cxn modelId="{369A477F-0F87-4182-8D1D-4FB2DD4F91C9}" type="presParOf" srcId="{B7BB06DA-DBB4-422E-A73F-08D74C957A9E}" destId="{4B047392-348C-4649-9561-CCB7A2FB580C}" srcOrd="1" destOrd="0" presId="urn:microsoft.com/office/officeart/2005/8/layout/orgChart1"/>
    <dgm:cxn modelId="{43564E1E-F462-4C8D-9145-778F22AD6DCB}" type="presParOf" srcId="{4B047392-348C-4649-9561-CCB7A2FB580C}" destId="{82FF4AEF-3B32-4E3B-A536-8B3488C72A59}" srcOrd="0" destOrd="0" presId="urn:microsoft.com/office/officeart/2005/8/layout/orgChart1"/>
    <dgm:cxn modelId="{91E17335-9EF1-427D-BB13-E7E7F5707E21}" type="presParOf" srcId="{4B047392-348C-4649-9561-CCB7A2FB580C}" destId="{29590EAD-3581-4CAB-BDF2-136546497801}" srcOrd="1" destOrd="0" presId="urn:microsoft.com/office/officeart/2005/8/layout/orgChart1"/>
    <dgm:cxn modelId="{B85910D0-3DB6-49CA-A688-555A3AE0DF72}" type="presParOf" srcId="{29590EAD-3581-4CAB-BDF2-136546497801}" destId="{3E3671E3-2A50-4FBF-862E-7130D5DC0027}" srcOrd="0" destOrd="0" presId="urn:microsoft.com/office/officeart/2005/8/layout/orgChart1"/>
    <dgm:cxn modelId="{04A15364-6C74-4C95-8FA4-75EB60D9E8CA}" type="presParOf" srcId="{3E3671E3-2A50-4FBF-862E-7130D5DC0027}" destId="{92297434-55AE-45B6-B61C-B65E4C0D63A2}" srcOrd="0" destOrd="0" presId="urn:microsoft.com/office/officeart/2005/8/layout/orgChart1"/>
    <dgm:cxn modelId="{4F9DA150-BDF2-49BA-8483-C4C2FE4E5067}" type="presParOf" srcId="{3E3671E3-2A50-4FBF-862E-7130D5DC0027}" destId="{47184103-4315-47B9-9D97-C3DC6C97F5A2}" srcOrd="1" destOrd="0" presId="urn:microsoft.com/office/officeart/2005/8/layout/orgChart1"/>
    <dgm:cxn modelId="{FA20B747-3E1E-4B34-B5E5-49247F99F757}" type="presParOf" srcId="{29590EAD-3581-4CAB-BDF2-136546497801}" destId="{91E48043-B8A4-4451-974D-F0BFFE1759FE}" srcOrd="1" destOrd="0" presId="urn:microsoft.com/office/officeart/2005/8/layout/orgChart1"/>
    <dgm:cxn modelId="{80AD35B8-F0C1-4C5C-9A05-4230040F679A}" type="presParOf" srcId="{29590EAD-3581-4CAB-BDF2-136546497801}" destId="{C4E5EAD3-158B-48E2-A50E-04B5C80E942F}" srcOrd="2" destOrd="0" presId="urn:microsoft.com/office/officeart/2005/8/layout/orgChart1"/>
    <dgm:cxn modelId="{B77C1781-AD9E-46F2-B4A0-78987AE222F5}" type="presParOf" srcId="{4B047392-348C-4649-9561-CCB7A2FB580C}" destId="{2CAFB93F-57E3-40CB-8CE1-F8F5383AD431}" srcOrd="2" destOrd="0" presId="urn:microsoft.com/office/officeart/2005/8/layout/orgChart1"/>
    <dgm:cxn modelId="{85CF6949-8C34-4BED-ADBD-484563A81B01}" type="presParOf" srcId="{4B047392-348C-4649-9561-CCB7A2FB580C}" destId="{7B3A12E1-1809-49DD-BDC6-31B55F2E0B7A}" srcOrd="3" destOrd="0" presId="urn:microsoft.com/office/officeart/2005/8/layout/orgChart1"/>
    <dgm:cxn modelId="{2C60DA63-4574-4C00-AD9B-F8B93CF16516}" type="presParOf" srcId="{7B3A12E1-1809-49DD-BDC6-31B55F2E0B7A}" destId="{518A289B-C893-43A7-998C-51A09C0347CE}" srcOrd="0" destOrd="0" presId="urn:microsoft.com/office/officeart/2005/8/layout/orgChart1"/>
    <dgm:cxn modelId="{8518AF47-2D92-428D-B2F8-4989F8D7AE0E}" type="presParOf" srcId="{518A289B-C893-43A7-998C-51A09C0347CE}" destId="{96D1B195-5EED-4E7D-BE42-A49D64D24A25}" srcOrd="0" destOrd="0" presId="urn:microsoft.com/office/officeart/2005/8/layout/orgChart1"/>
    <dgm:cxn modelId="{14275871-F7B8-4F9D-A6E3-26F5BB45E85B}" type="presParOf" srcId="{518A289B-C893-43A7-998C-51A09C0347CE}" destId="{DA84E1DA-D1DB-42B3-A9A3-19CC3992B906}" srcOrd="1" destOrd="0" presId="urn:microsoft.com/office/officeart/2005/8/layout/orgChart1"/>
    <dgm:cxn modelId="{F593EBAA-3A70-439B-9294-7CB56F8A31A6}" type="presParOf" srcId="{7B3A12E1-1809-49DD-BDC6-31B55F2E0B7A}" destId="{11FECEC0-62C9-46F7-99E4-F223AECC6128}" srcOrd="1" destOrd="0" presId="urn:microsoft.com/office/officeart/2005/8/layout/orgChart1"/>
    <dgm:cxn modelId="{0EE28E05-E78A-4EAF-A330-96C591637627}" type="presParOf" srcId="{7B3A12E1-1809-49DD-BDC6-31B55F2E0B7A}" destId="{7F695131-1F9D-40AD-A46B-4E1F0D579F23}" srcOrd="2" destOrd="0" presId="urn:microsoft.com/office/officeart/2005/8/layout/orgChart1"/>
    <dgm:cxn modelId="{DDC6721A-3155-468A-A39A-FCDE75D2058D}" type="presParOf" srcId="{4B047392-348C-4649-9561-CCB7A2FB580C}" destId="{BB9C85FE-C6FC-472D-9F24-82E5216EDC2F}" srcOrd="4" destOrd="0" presId="urn:microsoft.com/office/officeart/2005/8/layout/orgChart1"/>
    <dgm:cxn modelId="{28C98269-797C-474F-9063-419446C7C5AE}" type="presParOf" srcId="{4B047392-348C-4649-9561-CCB7A2FB580C}" destId="{0F6371B6-938E-47EC-BFFF-1DCDEA52A8FB}" srcOrd="5" destOrd="0" presId="urn:microsoft.com/office/officeart/2005/8/layout/orgChart1"/>
    <dgm:cxn modelId="{0F85B840-DC5C-4E0B-A9AD-BD364E05046E}" type="presParOf" srcId="{0F6371B6-938E-47EC-BFFF-1DCDEA52A8FB}" destId="{736E32BD-05A0-4BAD-B095-D1B4D1C40270}" srcOrd="0" destOrd="0" presId="urn:microsoft.com/office/officeart/2005/8/layout/orgChart1"/>
    <dgm:cxn modelId="{0D06D4C9-065F-4429-BD42-4F650AEED912}" type="presParOf" srcId="{736E32BD-05A0-4BAD-B095-D1B4D1C40270}" destId="{9C66E759-3198-4C88-B6AC-B884A2D46777}" srcOrd="0" destOrd="0" presId="urn:microsoft.com/office/officeart/2005/8/layout/orgChart1"/>
    <dgm:cxn modelId="{7D75FDDA-74FE-4CA2-AA00-C10E780E3DC4}" type="presParOf" srcId="{736E32BD-05A0-4BAD-B095-D1B4D1C40270}" destId="{4E93C27D-66DE-4AE8-838D-6F672821CFD3}" srcOrd="1" destOrd="0" presId="urn:microsoft.com/office/officeart/2005/8/layout/orgChart1"/>
    <dgm:cxn modelId="{55D46B79-AA72-4742-B0B5-E4D29C1D22FB}" type="presParOf" srcId="{0F6371B6-938E-47EC-BFFF-1DCDEA52A8FB}" destId="{47D4C831-3C39-40B6-AA1A-81AF3B8336F9}" srcOrd="1" destOrd="0" presId="urn:microsoft.com/office/officeart/2005/8/layout/orgChart1"/>
    <dgm:cxn modelId="{1A15792D-172E-445D-B2EF-40DD8D3AFAA9}" type="presParOf" srcId="{0F6371B6-938E-47EC-BFFF-1DCDEA52A8FB}" destId="{0DDDD0B8-6B36-460F-8813-EE0C48328A37}" srcOrd="2" destOrd="0" presId="urn:microsoft.com/office/officeart/2005/8/layout/orgChart1"/>
    <dgm:cxn modelId="{C9E9D68A-56C1-4D06-B28C-909ACAF34048}" type="presParOf" srcId="{4B047392-348C-4649-9561-CCB7A2FB580C}" destId="{76AEF2A4-98AB-4B7A-8B9D-A8E8B45F36BC}" srcOrd="6" destOrd="0" presId="urn:microsoft.com/office/officeart/2005/8/layout/orgChart1"/>
    <dgm:cxn modelId="{31E621F3-5F6D-4F48-AE05-FCC83FED7D4A}" type="presParOf" srcId="{4B047392-348C-4649-9561-CCB7A2FB580C}" destId="{4EE6A1D7-E05F-4B39-9A40-E0A4DA5E717F}" srcOrd="7" destOrd="0" presId="urn:microsoft.com/office/officeart/2005/8/layout/orgChart1"/>
    <dgm:cxn modelId="{BC49AC4B-112E-44E2-AF9E-8BFD7E6C90A1}" type="presParOf" srcId="{4EE6A1D7-E05F-4B39-9A40-E0A4DA5E717F}" destId="{9B813A02-2576-45C5-92EB-F7D1B2687889}" srcOrd="0" destOrd="0" presId="urn:microsoft.com/office/officeart/2005/8/layout/orgChart1"/>
    <dgm:cxn modelId="{D5A38DCC-46BC-40F4-9FBF-3302484F3025}" type="presParOf" srcId="{9B813A02-2576-45C5-92EB-F7D1B2687889}" destId="{A2FF6714-0128-46A1-9F65-D069016C9FE4}" srcOrd="0" destOrd="0" presId="urn:microsoft.com/office/officeart/2005/8/layout/orgChart1"/>
    <dgm:cxn modelId="{80B96511-0FEB-4C94-AB46-263B4BC9AB42}" type="presParOf" srcId="{9B813A02-2576-45C5-92EB-F7D1B2687889}" destId="{784407FB-A48C-4E4C-B865-44C643F5CE71}" srcOrd="1" destOrd="0" presId="urn:microsoft.com/office/officeart/2005/8/layout/orgChart1"/>
    <dgm:cxn modelId="{B9E1225E-D8A8-4E9A-8E3E-211C00AE29D0}" type="presParOf" srcId="{4EE6A1D7-E05F-4B39-9A40-E0A4DA5E717F}" destId="{82A26B2B-4623-4561-94F4-1D6AAE773D27}" srcOrd="1" destOrd="0" presId="urn:microsoft.com/office/officeart/2005/8/layout/orgChart1"/>
    <dgm:cxn modelId="{C47BFE80-5693-4F67-9A1E-5DB50901B525}" type="presParOf" srcId="{4EE6A1D7-E05F-4B39-9A40-E0A4DA5E717F}" destId="{9DEBCD16-FBAA-4FB9-828F-1E6DF699F6AA}" srcOrd="2" destOrd="0" presId="urn:microsoft.com/office/officeart/2005/8/layout/orgChart1"/>
    <dgm:cxn modelId="{9A784B22-4281-490F-B1CD-BD1D60221A4A}" type="presParOf" srcId="{B7BB06DA-DBB4-422E-A73F-08D74C957A9E}" destId="{353DB3ED-9A78-4E83-9C62-670B2DB8C1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042CA-927D-4477-8262-D33A604249DD}">
      <dsp:nvSpPr>
        <dsp:cNvPr id="0" name=""/>
        <dsp:cNvSpPr/>
      </dsp:nvSpPr>
      <dsp:spPr>
        <a:xfrm>
          <a:off x="2670720" y="165814"/>
          <a:ext cx="2049958" cy="13666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accent4">
                  <a:lumMod val="50000"/>
                </a:schemeClr>
              </a:solidFill>
              <a:latin typeface="Times New Roman" pitchFamily="18" charset="0"/>
              <a:cs typeface="Times New Roman" pitchFamily="18" charset="0"/>
            </a:rPr>
            <a:t>Types</a:t>
          </a:r>
          <a:r>
            <a:rPr lang="en-US" sz="3900" kern="1200" dirty="0" smtClean="0">
              <a:solidFill>
                <a:schemeClr val="accent6">
                  <a:lumMod val="50000"/>
                </a:schemeClr>
              </a:solidFill>
            </a:rPr>
            <a:t> </a:t>
          </a:r>
          <a:endParaRPr lang="en-US" sz="3900" kern="1200" dirty="0">
            <a:solidFill>
              <a:schemeClr val="accent6">
                <a:lumMod val="50000"/>
              </a:schemeClr>
            </a:solidFill>
          </a:endParaRPr>
        </a:p>
      </dsp:txBody>
      <dsp:txXfrm>
        <a:off x="2710747" y="205841"/>
        <a:ext cx="1969904" cy="1286585"/>
      </dsp:txXfrm>
    </dsp:sp>
    <dsp:sp modelId="{0A7B036E-B381-4D3E-8735-B197A28C6D7A}">
      <dsp:nvSpPr>
        <dsp:cNvPr id="0" name=""/>
        <dsp:cNvSpPr/>
      </dsp:nvSpPr>
      <dsp:spPr>
        <a:xfrm>
          <a:off x="1030753" y="1532453"/>
          <a:ext cx="2664946" cy="546655"/>
        </a:xfrm>
        <a:custGeom>
          <a:avLst/>
          <a:gdLst/>
          <a:ahLst/>
          <a:cxnLst/>
          <a:rect l="0" t="0" r="0" b="0"/>
          <a:pathLst>
            <a:path>
              <a:moveTo>
                <a:pt x="2664946" y="0"/>
              </a:moveTo>
              <a:lnTo>
                <a:pt x="2664946" y="273327"/>
              </a:lnTo>
              <a:lnTo>
                <a:pt x="0" y="273327"/>
              </a:lnTo>
              <a:lnTo>
                <a:pt x="0" y="54665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D2EF3B-59F4-405C-90B6-51D7CD08689F}">
      <dsp:nvSpPr>
        <dsp:cNvPr id="0" name=""/>
        <dsp:cNvSpPr/>
      </dsp:nvSpPr>
      <dsp:spPr>
        <a:xfrm>
          <a:off x="5774" y="2079109"/>
          <a:ext cx="2049958" cy="13666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accent4">
                  <a:lumMod val="50000"/>
                </a:schemeClr>
              </a:solidFill>
              <a:latin typeface="Times New Roman" pitchFamily="18" charset="0"/>
              <a:cs typeface="Times New Roman" pitchFamily="18" charset="0"/>
            </a:rPr>
            <a:t>Type 1</a:t>
          </a:r>
          <a:endParaRPr lang="en-US" sz="4000" kern="1200" dirty="0">
            <a:solidFill>
              <a:schemeClr val="accent4">
                <a:lumMod val="50000"/>
              </a:schemeClr>
            </a:solidFill>
            <a:latin typeface="Times New Roman" pitchFamily="18" charset="0"/>
            <a:cs typeface="Times New Roman" pitchFamily="18" charset="0"/>
          </a:endParaRPr>
        </a:p>
      </dsp:txBody>
      <dsp:txXfrm>
        <a:off x="45801" y="2119136"/>
        <a:ext cx="1969904" cy="1286585"/>
      </dsp:txXfrm>
    </dsp:sp>
    <dsp:sp modelId="{0330ACEB-BA07-4496-833F-81DB67436AF7}">
      <dsp:nvSpPr>
        <dsp:cNvPr id="0" name=""/>
        <dsp:cNvSpPr/>
      </dsp:nvSpPr>
      <dsp:spPr>
        <a:xfrm>
          <a:off x="3649980" y="1532453"/>
          <a:ext cx="91440" cy="546655"/>
        </a:xfrm>
        <a:custGeom>
          <a:avLst/>
          <a:gdLst/>
          <a:ahLst/>
          <a:cxnLst/>
          <a:rect l="0" t="0" r="0" b="0"/>
          <a:pathLst>
            <a:path>
              <a:moveTo>
                <a:pt x="45720" y="0"/>
              </a:moveTo>
              <a:lnTo>
                <a:pt x="45720" y="273327"/>
              </a:lnTo>
              <a:lnTo>
                <a:pt x="47318" y="273327"/>
              </a:lnTo>
              <a:lnTo>
                <a:pt x="47318" y="54665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F5547E-8F0F-4012-B951-57FF7CE00DDB}">
      <dsp:nvSpPr>
        <dsp:cNvPr id="0" name=""/>
        <dsp:cNvSpPr/>
      </dsp:nvSpPr>
      <dsp:spPr>
        <a:xfrm>
          <a:off x="2672319" y="2079109"/>
          <a:ext cx="2049958" cy="13666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accent4">
                  <a:lumMod val="50000"/>
                </a:schemeClr>
              </a:solidFill>
              <a:latin typeface="Times New Roman" pitchFamily="18" charset="0"/>
              <a:cs typeface="Times New Roman" pitchFamily="18" charset="0"/>
            </a:rPr>
            <a:t>Type 2</a:t>
          </a:r>
          <a:endParaRPr lang="en-US" sz="4000" kern="1200" dirty="0">
            <a:solidFill>
              <a:schemeClr val="accent4">
                <a:lumMod val="50000"/>
              </a:schemeClr>
            </a:solidFill>
            <a:latin typeface="Times New Roman" pitchFamily="18" charset="0"/>
            <a:cs typeface="Times New Roman" pitchFamily="18" charset="0"/>
          </a:endParaRPr>
        </a:p>
      </dsp:txBody>
      <dsp:txXfrm>
        <a:off x="2712346" y="2119136"/>
        <a:ext cx="1969904" cy="1286585"/>
      </dsp:txXfrm>
    </dsp:sp>
    <dsp:sp modelId="{FEC04ACF-D4BE-46B6-86FE-0B411CC1D997}">
      <dsp:nvSpPr>
        <dsp:cNvPr id="0" name=""/>
        <dsp:cNvSpPr/>
      </dsp:nvSpPr>
      <dsp:spPr>
        <a:xfrm>
          <a:off x="3695700" y="1532453"/>
          <a:ext cx="2664946" cy="546655"/>
        </a:xfrm>
        <a:custGeom>
          <a:avLst/>
          <a:gdLst/>
          <a:ahLst/>
          <a:cxnLst/>
          <a:rect l="0" t="0" r="0" b="0"/>
          <a:pathLst>
            <a:path>
              <a:moveTo>
                <a:pt x="0" y="0"/>
              </a:moveTo>
              <a:lnTo>
                <a:pt x="0" y="273327"/>
              </a:lnTo>
              <a:lnTo>
                <a:pt x="2664946" y="273327"/>
              </a:lnTo>
              <a:lnTo>
                <a:pt x="2664946" y="54665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4D62AB-C208-4FB3-BA44-8B4F0A9E68C8}">
      <dsp:nvSpPr>
        <dsp:cNvPr id="0" name=""/>
        <dsp:cNvSpPr/>
      </dsp:nvSpPr>
      <dsp:spPr>
        <a:xfrm>
          <a:off x="5335666" y="2079109"/>
          <a:ext cx="2049958" cy="136663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accent4">
                  <a:lumMod val="50000"/>
                </a:schemeClr>
              </a:solidFill>
              <a:latin typeface="Times New Roman" pitchFamily="18" charset="0"/>
              <a:cs typeface="Times New Roman" pitchFamily="18" charset="0"/>
            </a:rPr>
            <a:t>Type 3</a:t>
          </a:r>
          <a:endParaRPr lang="en-US" sz="4000" kern="1200" dirty="0">
            <a:solidFill>
              <a:schemeClr val="accent4">
                <a:lumMod val="50000"/>
              </a:schemeClr>
            </a:solidFill>
            <a:latin typeface="Times New Roman" pitchFamily="18" charset="0"/>
            <a:cs typeface="Times New Roman" pitchFamily="18" charset="0"/>
          </a:endParaRPr>
        </a:p>
      </dsp:txBody>
      <dsp:txXfrm>
        <a:off x="5375693" y="2119136"/>
        <a:ext cx="1969904" cy="12865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EF2A4-98AB-4B7A-8B9D-A8E8B45F36BC}">
      <dsp:nvSpPr>
        <dsp:cNvPr id="0" name=""/>
        <dsp:cNvSpPr/>
      </dsp:nvSpPr>
      <dsp:spPr>
        <a:xfrm>
          <a:off x="4076700" y="879585"/>
          <a:ext cx="3192896" cy="752927"/>
        </a:xfrm>
        <a:custGeom>
          <a:avLst/>
          <a:gdLst/>
          <a:ahLst/>
          <a:cxnLst/>
          <a:rect l="0" t="0" r="0" b="0"/>
          <a:pathLst>
            <a:path>
              <a:moveTo>
                <a:pt x="0" y="0"/>
              </a:moveTo>
              <a:lnTo>
                <a:pt x="0" y="568214"/>
              </a:lnTo>
              <a:lnTo>
                <a:pt x="3192896" y="568214"/>
              </a:lnTo>
              <a:lnTo>
                <a:pt x="3192896" y="75292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9C85FE-C6FC-472D-9F24-82E5216EDC2F}">
      <dsp:nvSpPr>
        <dsp:cNvPr id="0" name=""/>
        <dsp:cNvSpPr/>
      </dsp:nvSpPr>
      <dsp:spPr>
        <a:xfrm>
          <a:off x="4076700" y="879585"/>
          <a:ext cx="1064298" cy="752927"/>
        </a:xfrm>
        <a:custGeom>
          <a:avLst/>
          <a:gdLst/>
          <a:ahLst/>
          <a:cxnLst/>
          <a:rect l="0" t="0" r="0" b="0"/>
          <a:pathLst>
            <a:path>
              <a:moveTo>
                <a:pt x="0" y="0"/>
              </a:moveTo>
              <a:lnTo>
                <a:pt x="0" y="568214"/>
              </a:lnTo>
              <a:lnTo>
                <a:pt x="1064298" y="568214"/>
              </a:lnTo>
              <a:lnTo>
                <a:pt x="1064298" y="75292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AFB93F-57E3-40CB-8CE1-F8F5383AD431}">
      <dsp:nvSpPr>
        <dsp:cNvPr id="0" name=""/>
        <dsp:cNvSpPr/>
      </dsp:nvSpPr>
      <dsp:spPr>
        <a:xfrm>
          <a:off x="3012401" y="879585"/>
          <a:ext cx="1064298" cy="752927"/>
        </a:xfrm>
        <a:custGeom>
          <a:avLst/>
          <a:gdLst/>
          <a:ahLst/>
          <a:cxnLst/>
          <a:rect l="0" t="0" r="0" b="0"/>
          <a:pathLst>
            <a:path>
              <a:moveTo>
                <a:pt x="1064298" y="0"/>
              </a:moveTo>
              <a:lnTo>
                <a:pt x="1064298" y="568214"/>
              </a:lnTo>
              <a:lnTo>
                <a:pt x="0" y="568214"/>
              </a:lnTo>
              <a:lnTo>
                <a:pt x="0" y="75292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FF4AEF-3B32-4E3B-A536-8B3488C72A59}">
      <dsp:nvSpPr>
        <dsp:cNvPr id="0" name=""/>
        <dsp:cNvSpPr/>
      </dsp:nvSpPr>
      <dsp:spPr>
        <a:xfrm>
          <a:off x="883803" y="879585"/>
          <a:ext cx="3192896" cy="752927"/>
        </a:xfrm>
        <a:custGeom>
          <a:avLst/>
          <a:gdLst/>
          <a:ahLst/>
          <a:cxnLst/>
          <a:rect l="0" t="0" r="0" b="0"/>
          <a:pathLst>
            <a:path>
              <a:moveTo>
                <a:pt x="3192896" y="0"/>
              </a:moveTo>
              <a:lnTo>
                <a:pt x="3192896" y="568214"/>
              </a:lnTo>
              <a:lnTo>
                <a:pt x="0" y="568214"/>
              </a:lnTo>
              <a:lnTo>
                <a:pt x="0" y="75292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097ED6-D5D8-44ED-BD39-2B03B7848669}">
      <dsp:nvSpPr>
        <dsp:cNvPr id="0" name=""/>
        <dsp:cNvSpPr/>
      </dsp:nvSpPr>
      <dsp:spPr>
        <a:xfrm>
          <a:off x="3197114" y="0"/>
          <a:ext cx="1759171" cy="8795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solidFill>
                <a:schemeClr val="accent4">
                  <a:lumMod val="50000"/>
                </a:schemeClr>
              </a:solidFill>
              <a:latin typeface="Times New Roman" pitchFamily="18" charset="0"/>
              <a:cs typeface="Times New Roman" pitchFamily="18" charset="0"/>
            </a:rPr>
            <a:t>Type1</a:t>
          </a:r>
          <a:r>
            <a:rPr lang="en-US" sz="3000" kern="1200" dirty="0" smtClean="0"/>
            <a:t> </a:t>
          </a:r>
          <a:endParaRPr lang="en-US" sz="3000" kern="1200" dirty="0"/>
        </a:p>
      </dsp:txBody>
      <dsp:txXfrm>
        <a:off x="3197114" y="0"/>
        <a:ext cx="1759171" cy="879585"/>
      </dsp:txXfrm>
    </dsp:sp>
    <dsp:sp modelId="{92297434-55AE-45B6-B61C-B65E4C0D63A2}">
      <dsp:nvSpPr>
        <dsp:cNvPr id="0" name=""/>
        <dsp:cNvSpPr/>
      </dsp:nvSpPr>
      <dsp:spPr>
        <a:xfrm>
          <a:off x="4217" y="1632513"/>
          <a:ext cx="1759171" cy="8795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solidFill>
                <a:schemeClr val="accent4">
                  <a:lumMod val="50000"/>
                </a:schemeClr>
              </a:solidFill>
              <a:latin typeface="Times New Roman" pitchFamily="18" charset="0"/>
              <a:cs typeface="Times New Roman" pitchFamily="18" charset="0"/>
            </a:rPr>
            <a:t>Positive</a:t>
          </a:r>
          <a:r>
            <a:rPr lang="en-US" sz="3700" kern="1200" dirty="0" smtClean="0"/>
            <a:t> </a:t>
          </a:r>
          <a:endParaRPr lang="en-US" sz="3700" kern="1200" dirty="0"/>
        </a:p>
      </dsp:txBody>
      <dsp:txXfrm>
        <a:off x="4217" y="1632513"/>
        <a:ext cx="1759171" cy="879585"/>
      </dsp:txXfrm>
    </dsp:sp>
    <dsp:sp modelId="{96D1B195-5EED-4E7D-BE42-A49D64D24A25}">
      <dsp:nvSpPr>
        <dsp:cNvPr id="0" name=""/>
        <dsp:cNvSpPr/>
      </dsp:nvSpPr>
      <dsp:spPr>
        <a:xfrm>
          <a:off x="2132815" y="1632513"/>
          <a:ext cx="1759171" cy="8795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solidFill>
                <a:schemeClr val="accent4">
                  <a:lumMod val="50000"/>
                </a:schemeClr>
              </a:solidFill>
              <a:latin typeface="Times New Roman" pitchFamily="18" charset="0"/>
              <a:cs typeface="Times New Roman" pitchFamily="18" charset="0"/>
            </a:rPr>
            <a:t>Negative</a:t>
          </a:r>
          <a:r>
            <a:rPr lang="en-US" sz="3700" kern="1200" dirty="0" smtClean="0"/>
            <a:t> </a:t>
          </a:r>
          <a:endParaRPr lang="en-US" sz="3700" kern="1200" dirty="0"/>
        </a:p>
      </dsp:txBody>
      <dsp:txXfrm>
        <a:off x="2132815" y="1632513"/>
        <a:ext cx="1759171" cy="879585"/>
      </dsp:txXfrm>
    </dsp:sp>
    <dsp:sp modelId="{9C66E759-3198-4C88-B6AC-B884A2D46777}">
      <dsp:nvSpPr>
        <dsp:cNvPr id="0" name=""/>
        <dsp:cNvSpPr/>
      </dsp:nvSpPr>
      <dsp:spPr>
        <a:xfrm>
          <a:off x="4261413" y="1632513"/>
          <a:ext cx="1759171" cy="8795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accent4">
                  <a:lumMod val="50000"/>
                </a:schemeClr>
              </a:solidFill>
              <a:latin typeface="Times New Roman" pitchFamily="18" charset="0"/>
              <a:cs typeface="Times New Roman" pitchFamily="18" charset="0"/>
            </a:rPr>
            <a:t>No</a:t>
          </a:r>
          <a:r>
            <a:rPr lang="en-US" sz="3700" kern="1200" dirty="0" smtClean="0"/>
            <a:t> </a:t>
          </a:r>
          <a:endParaRPr lang="en-US" sz="3700" kern="1200" dirty="0"/>
        </a:p>
      </dsp:txBody>
      <dsp:txXfrm>
        <a:off x="4261413" y="1632513"/>
        <a:ext cx="1759171" cy="879585"/>
      </dsp:txXfrm>
    </dsp:sp>
    <dsp:sp modelId="{A2FF6714-0128-46A1-9F65-D069016C9FE4}">
      <dsp:nvSpPr>
        <dsp:cNvPr id="0" name=""/>
        <dsp:cNvSpPr/>
      </dsp:nvSpPr>
      <dsp:spPr>
        <a:xfrm>
          <a:off x="6390010" y="1632513"/>
          <a:ext cx="1759171" cy="87958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accent4">
                  <a:lumMod val="50000"/>
                </a:schemeClr>
              </a:solidFill>
              <a:latin typeface="Times New Roman" pitchFamily="18" charset="0"/>
              <a:cs typeface="Times New Roman" pitchFamily="18" charset="0"/>
            </a:rPr>
            <a:t>Perfect</a:t>
          </a:r>
          <a:endParaRPr lang="en-US" sz="3200" kern="1200" dirty="0">
            <a:solidFill>
              <a:schemeClr val="accent4">
                <a:lumMod val="50000"/>
              </a:schemeClr>
            </a:solidFill>
            <a:latin typeface="Times New Roman" pitchFamily="18" charset="0"/>
            <a:cs typeface="Times New Roman" pitchFamily="18" charset="0"/>
          </a:endParaRPr>
        </a:p>
      </dsp:txBody>
      <dsp:txXfrm>
        <a:off x="6390010" y="1632513"/>
        <a:ext cx="1759171" cy="8795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49747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28563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9D36D2-0721-4B7C-B238-791A5B0B86E2}"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03541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610272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9D36D2-0721-4B7C-B238-791A5B0B86E2}"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4695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715594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412400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8450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868949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627F9-D223-44A1-B081-6FD42AAD7984}"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63827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356484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2627F9-D223-44A1-B081-6FD42AAD7984}"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06147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2627F9-D223-44A1-B081-6FD42AAD7984}"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516290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27F9-D223-44A1-B081-6FD42AAD7984}"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36688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149917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627F9-D223-44A1-B081-6FD42AAD7984}"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49D36D2-0721-4B7C-B238-791A5B0B86E2}" type="slidenum">
              <a:rPr lang="en-US" smtClean="0"/>
              <a:t>‹#›</a:t>
            </a:fld>
            <a:endParaRPr lang="en-US"/>
          </a:p>
        </p:txBody>
      </p:sp>
    </p:spTree>
    <p:extLst>
      <p:ext uri="{BB962C8B-B14F-4D97-AF65-F5344CB8AC3E}">
        <p14:creationId xmlns:p14="http://schemas.microsoft.com/office/powerpoint/2010/main" val="2247945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F2627F9-D223-44A1-B081-6FD42AAD7984}" type="datetimeFigureOut">
              <a:rPr lang="en-US" smtClean="0"/>
              <a:t>5/3/2020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49D36D2-0721-4B7C-B238-791A5B0B86E2}" type="slidenum">
              <a:rPr lang="en-US" smtClean="0"/>
              <a:t>‹#›</a:t>
            </a:fld>
            <a:endParaRPr lang="en-US"/>
          </a:p>
        </p:txBody>
      </p:sp>
    </p:spTree>
    <p:extLst>
      <p:ext uri="{BB962C8B-B14F-4D97-AF65-F5344CB8AC3E}">
        <p14:creationId xmlns:p14="http://schemas.microsoft.com/office/powerpoint/2010/main" val="388626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Correlation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7230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1015663"/>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To solve this we proceed as follows</a:t>
            </a:r>
          </a:p>
          <a:p>
            <a:pPr algn="just"/>
            <a:endParaRPr lang="en-US" sz="20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370840">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rPr>
                                    </m:ctrlPr>
                                  </m:sSupPr>
                                  <m:e>
                                    <m:r>
                                      <a:rPr lang="en-US" sz="2000" b="1" i="1" smtClean="0">
                                        <a:latin typeface="Cambria Math"/>
                                      </a:rPr>
                                      <m:t>𝑿</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sSup>
                                  <m:sSupPr>
                                    <m:ctrlPr>
                                      <a:rPr lang="en-US" sz="2000" i="1" smtClean="0">
                                        <a:latin typeface="Cambria Math" panose="02040503050406030204" pitchFamily="18" charset="0"/>
                                      </a:rPr>
                                    </m:ctrlPr>
                                  </m:sSupPr>
                                  <m:e>
                                    <m:r>
                                      <a:rPr lang="en-US" sz="2000" b="1" i="1" smtClean="0">
                                        <a:latin typeface="Cambria Math"/>
                                      </a:rPr>
                                      <m:t>𝒀</m:t>
                                    </m:r>
                                  </m:e>
                                  <m:sup>
                                    <m:r>
                                      <a:rPr lang="en-US" sz="2000" b="1" i="1" smtClean="0">
                                        <a:latin typeface="Cambria Math"/>
                                      </a:rPr>
                                      <m:t>𝟐</m:t>
                                    </m:r>
                                  </m:sup>
                                </m:sSup>
                              </m:oMath>
                            </m:oMathPara>
                          </a14:m>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370840">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𝑌</m:t>
                                    </m:r>
                                    <m:r>
                                      <a:rPr lang="en-US" sz="2000" b="0" i="1" smtClean="0">
                                        <a:latin typeface="Cambria Math"/>
                                      </a:rPr>
                                      <m:t>=36</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sSup>
                                      <m:sSupPr>
                                        <m:ctrlPr>
                                          <a:rPr lang="en-US" sz="2000" i="1" smtClean="0">
                                            <a:latin typeface="Cambria Math" panose="02040503050406030204" pitchFamily="18" charset="0"/>
                                          </a:rPr>
                                        </m:ctrlPr>
                                      </m:sSupPr>
                                      <m:e>
                                        <m:r>
                                          <a:rPr lang="en-US" sz="2000" b="1" i="1" smtClean="0">
                                            <a:latin typeface="Cambria Math"/>
                                          </a:rPr>
                                          <m:t>𝑿</m:t>
                                        </m:r>
                                      </m:e>
                                      <m:sup>
                                        <m:r>
                                          <a:rPr lang="en-US" sz="2000" b="1" i="1" smtClean="0">
                                            <a:latin typeface="Cambria Math"/>
                                          </a:rPr>
                                          <m:t>𝟐</m:t>
                                        </m:r>
                                      </m:sup>
                                    </m:sSup>
                                  </m:e>
                                </m:nary>
                                <m:r>
                                  <a:rPr lang="en-US" sz="2000" b="0" i="1" smtClean="0">
                                    <a:latin typeface="Cambria Math"/>
                                  </a:rPr>
                                  <m:t>=204</m:t>
                                </m:r>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sSup>
                                      <m:sSupPr>
                                        <m:ctrlPr>
                                          <a:rPr lang="en-US" sz="2000" i="1" smtClean="0">
                                            <a:latin typeface="Cambria Math" panose="02040503050406030204" pitchFamily="18" charset="0"/>
                                          </a:rPr>
                                        </m:ctrlPr>
                                      </m:sSupPr>
                                      <m:e>
                                        <m:r>
                                          <a:rPr lang="en-US" sz="2000" b="1" i="1" smtClean="0">
                                            <a:latin typeface="Cambria Math"/>
                                          </a:rPr>
                                          <m:t>𝒀</m:t>
                                        </m:r>
                                      </m:e>
                                      <m:sup>
                                        <m:r>
                                          <a:rPr lang="en-US" sz="2000" b="1" i="1" smtClean="0">
                                            <a:latin typeface="Cambria Math"/>
                                          </a:rPr>
                                          <m:t>𝟐</m:t>
                                        </m:r>
                                      </m:sup>
                                    </m:sSup>
                                    <m:r>
                                      <a:rPr lang="en-US" sz="2000" b="1" i="1" smtClean="0">
                                        <a:latin typeface="Cambria Math"/>
                                      </a:rPr>
                                      <m:t>=</m:t>
                                    </m:r>
                                    <m:r>
                                      <a:rPr lang="en-US" sz="2000" b="1" i="1" smtClean="0">
                                        <a:latin typeface="Cambria Math"/>
                                      </a:rPr>
                                      <m:t>𝟐𝟎𝟒</m:t>
                                    </m:r>
                                  </m:e>
                                </m:nary>
                              </m:oMath>
                            </m:oMathPara>
                          </a14:m>
                          <a:endParaRPr lang="en-US" sz="2000" dirty="0">
                            <a:latin typeface="Times New Roman" pitchFamily="18" charset="0"/>
                            <a:cs typeface="Times New Roman" pitchFamily="18" charset="0"/>
                          </a:endParaRPr>
                        </a:p>
                      </a:txBody>
                      <a:tcPr/>
                    </a:tc>
                    <a:tc>
                      <a:txBody>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200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=190</m:t>
                                </m:r>
                              </m:oMath>
                            </m:oMathPara>
                          </a14:m>
                          <a:endParaRPr lang="en-US" sz="2000" dirty="0">
                            <a:latin typeface="Times New Roman" pitchFamily="18" charset="0"/>
                            <a:cs typeface="Times New Roman" pitchFamily="18" charset="0"/>
                          </a:endParaRP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84556624"/>
                  </p:ext>
                </p:extLst>
              </p:nvPr>
            </p:nvGraphicFramePr>
            <p:xfrm>
              <a:off x="533400" y="1380530"/>
              <a:ext cx="7467600" cy="4402646"/>
            </p:xfrm>
            <a:graphic>
              <a:graphicData uri="http://schemas.openxmlformats.org/drawingml/2006/table">
                <a:tbl>
                  <a:tblPr firstRow="1" bandRow="1">
                    <a:tableStyleId>{5C22544A-7EE6-4342-B048-85BDC9FD1C3A}</a:tableStyleId>
                  </a:tblPr>
                  <a:tblGrid>
                    <a:gridCol w="1447800"/>
                    <a:gridCol w="1219200"/>
                    <a:gridCol w="1676400"/>
                    <a:gridCol w="1447800"/>
                    <a:gridCol w="1676400"/>
                  </a:tblGrid>
                  <a:tr h="403162">
                    <a:tc>
                      <a:txBody>
                        <a:bodyPr/>
                        <a:lstStyle/>
                        <a:p>
                          <a:r>
                            <a:rPr lang="en-US" sz="2000" dirty="0" smtClean="0">
                              <a:latin typeface="Times New Roman" pitchFamily="18" charset="0"/>
                              <a:cs typeface="Times New Roman" pitchFamily="18" charset="0"/>
                            </a:rPr>
                            <a:t>X</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Y</a:t>
                          </a:r>
                          <a:endParaRPr lang="en-US" sz="2000" dirty="0">
                            <a:latin typeface="Times New Roman" pitchFamily="18" charset="0"/>
                            <a:cs typeface="Times New Roman" pitchFamily="18" charset="0"/>
                          </a:endParaRPr>
                        </a:p>
                      </a:txBody>
                      <a:tcPr/>
                    </a:tc>
                    <a:tc>
                      <a:txBody>
                        <a:bodyPr/>
                        <a:lstStyle/>
                        <a:p>
                          <a:endParaRPr lang="en-US"/>
                        </a:p>
                      </a:txBody>
                      <a:tcPr>
                        <a:blipFill rotWithShape="1">
                          <a:blip r:embed="rId2"/>
                          <a:stretch>
                            <a:fillRect l="-159636" t="-7576" r="-186182" b="-995455"/>
                          </a:stretch>
                        </a:blipFill>
                      </a:tcPr>
                    </a:tc>
                    <a:tc>
                      <a:txBody>
                        <a:bodyPr/>
                        <a:lstStyle/>
                        <a:p>
                          <a:endParaRPr lang="en-US"/>
                        </a:p>
                      </a:txBody>
                      <a:tcPr>
                        <a:blipFill rotWithShape="1">
                          <a:blip r:embed="rId2"/>
                          <a:stretch>
                            <a:fillRect l="-301266" t="-7576" r="-116034" b="-995455"/>
                          </a:stretch>
                        </a:blipFill>
                      </a:tcPr>
                    </a:tc>
                    <a:tc>
                      <a:txBody>
                        <a:bodyPr/>
                        <a:lstStyle/>
                        <a:p>
                          <a:r>
                            <a:rPr lang="en-US" sz="2000" dirty="0" smtClean="0">
                              <a:latin typeface="Times New Roman" pitchFamily="18" charset="0"/>
                              <a:cs typeface="Times New Roman" pitchFamily="18" charset="0"/>
                            </a:rPr>
                            <a:t>XY</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56</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48</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r>
                  <a:tr h="396240">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49</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42</a:t>
                          </a:r>
                          <a:endParaRPr lang="en-US" sz="2000" dirty="0">
                            <a:latin typeface="Times New Roman" pitchFamily="18" charset="0"/>
                            <a:cs typeface="Times New Roman" pitchFamily="18" charset="0"/>
                          </a:endParaRPr>
                        </a:p>
                      </a:txBody>
                      <a:tcPr/>
                    </a:tc>
                  </a:tr>
                  <a:tr h="829564">
                    <a:tc>
                      <a:txBody>
                        <a:bodyPr/>
                        <a:lstStyle/>
                        <a:p>
                          <a:endParaRPr lang="en-US"/>
                        </a:p>
                      </a:txBody>
                      <a:tcPr>
                        <a:blipFill rotWithShape="1">
                          <a:blip r:embed="rId2"/>
                          <a:stretch>
                            <a:fillRect l="-420" t="-435294" r="-414706"/>
                          </a:stretch>
                        </a:blipFill>
                      </a:tcPr>
                    </a:tc>
                    <a:tc>
                      <a:txBody>
                        <a:bodyPr/>
                        <a:lstStyle/>
                        <a:p>
                          <a:endParaRPr lang="en-US"/>
                        </a:p>
                      </a:txBody>
                      <a:tcPr>
                        <a:blipFill rotWithShape="1">
                          <a:blip r:embed="rId2"/>
                          <a:stretch>
                            <a:fillRect l="-119500" t="-435294" r="-393500"/>
                          </a:stretch>
                        </a:blipFill>
                      </a:tcPr>
                    </a:tc>
                    <a:tc>
                      <a:txBody>
                        <a:bodyPr/>
                        <a:lstStyle/>
                        <a:p>
                          <a:endParaRPr lang="en-US"/>
                        </a:p>
                      </a:txBody>
                      <a:tcPr>
                        <a:blipFill rotWithShape="1">
                          <a:blip r:embed="rId2"/>
                          <a:stretch>
                            <a:fillRect l="-159636" t="-435294" r="-186182"/>
                          </a:stretch>
                        </a:blipFill>
                      </a:tcPr>
                    </a:tc>
                    <a:tc>
                      <a:txBody>
                        <a:bodyPr/>
                        <a:lstStyle/>
                        <a:p>
                          <a:endParaRPr lang="en-US"/>
                        </a:p>
                      </a:txBody>
                      <a:tcPr>
                        <a:blipFill rotWithShape="1">
                          <a:blip r:embed="rId2"/>
                          <a:stretch>
                            <a:fillRect l="-301266" t="-435294" r="-116034"/>
                          </a:stretch>
                        </a:blipFill>
                      </a:tcPr>
                    </a:tc>
                    <a:tc>
                      <a:txBody>
                        <a:bodyPr/>
                        <a:lstStyle/>
                        <a:p>
                          <a:endParaRPr lang="en-US"/>
                        </a:p>
                      </a:txBody>
                      <a:tcPr>
                        <a:blipFill rotWithShape="1">
                          <a:blip r:embed="rId2"/>
                          <a:stretch>
                            <a:fillRect l="-345818" t="-435294"/>
                          </a:stretch>
                        </a:blipFill>
                      </a:tcPr>
                    </a:tc>
                  </a:tr>
                </a:tbl>
              </a:graphicData>
            </a:graphic>
          </p:graphicFrame>
        </mc:Fallback>
      </mc:AlternateContent>
    </p:spTree>
    <p:extLst>
      <p:ext uri="{BB962C8B-B14F-4D97-AF65-F5344CB8AC3E}">
        <p14:creationId xmlns:p14="http://schemas.microsoft.com/office/powerpoint/2010/main" val="53492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1524000"/>
                <a:ext cx="8534400" cy="3341812"/>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190</m:t>
                              </m:r>
                            </m:e>
                          </m:d>
                          <m:r>
                            <a:rPr lang="en-US" sz="2000" b="0" i="1" smtClean="0">
                              <a:latin typeface="Cambria Math"/>
                            </a:rPr>
                            <m:t>−(36)(36)</m:t>
                          </m:r>
                        </m:num>
                        <m:den>
                          <m:rad>
                            <m:radPr>
                              <m:degHide m:val="on"/>
                              <m:ctrlPr>
                                <a:rPr lang="en-US" sz="2000" b="0" i="1" smtClean="0">
                                  <a:latin typeface="Cambria Math" panose="02040503050406030204" pitchFamily="18" charset="0"/>
                                </a:rPr>
                              </m:ctrlPr>
                            </m:radPr>
                            <m:deg/>
                            <m:e>
                              <m:d>
                                <m:dPr>
                                  <m:begChr m:val="["/>
                                  <m:endChr m:val="]"/>
                                  <m:ctrlPr>
                                    <a:rPr lang="en-US" sz="2000" b="0" i="1" smtClean="0">
                                      <a:latin typeface="Cambria Math" panose="02040503050406030204" pitchFamily="18" charset="0"/>
                                    </a:rPr>
                                  </m:ctrlPr>
                                </m:dPr>
                                <m:e>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(36)</m:t>
                                      </m:r>
                                    </m:e>
                                    <m:sup>
                                      <m:r>
                                        <a:rPr lang="en-US" sz="2000" b="0" i="1" smtClean="0">
                                          <a:latin typeface="Cambria Math"/>
                                        </a:rPr>
                                        <m:t>2</m:t>
                                      </m:r>
                                    </m:sup>
                                  </m:sSup>
                                </m:e>
                              </m:d>
                              <m:d>
                                <m:dPr>
                                  <m:begChr m:val="["/>
                                  <m:endChr m:val="]"/>
                                  <m:ctrlPr>
                                    <a:rPr lang="en-US" sz="2000" b="0" i="1" smtClean="0">
                                      <a:latin typeface="Cambria Math" panose="02040503050406030204" pitchFamily="18" charset="0"/>
                                    </a:rPr>
                                  </m:ctrlPr>
                                </m:dPr>
                                <m:e>
                                  <m:r>
                                    <a:rPr lang="en-US" sz="2000" b="0" i="1" smtClean="0">
                                      <a:latin typeface="Cambria Math"/>
                                    </a:rPr>
                                    <m:t>8</m:t>
                                  </m:r>
                                  <m:d>
                                    <m:dPr>
                                      <m:ctrlPr>
                                        <a:rPr lang="en-US" sz="2000" b="0" i="1" smtClean="0">
                                          <a:latin typeface="Cambria Math" panose="02040503050406030204" pitchFamily="18" charset="0"/>
                                        </a:rPr>
                                      </m:ctrlPr>
                                    </m:dPr>
                                    <m:e>
                                      <m:r>
                                        <a:rPr lang="en-US" sz="2000" b="0" i="1" smtClean="0">
                                          <a:latin typeface="Cambria Math"/>
                                        </a:rPr>
                                        <m:t>204</m:t>
                                      </m:r>
                                    </m:e>
                                  </m:d>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(36)</m:t>
                                      </m:r>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1520−1296</m:t>
                          </m:r>
                        </m:num>
                        <m:den>
                          <m:rad>
                            <m:radPr>
                              <m:degHide m:val="on"/>
                              <m:ctrlPr>
                                <a:rPr lang="en-US" sz="2000" b="0" i="1" smtClean="0">
                                  <a:latin typeface="Cambria Math" panose="02040503050406030204" pitchFamily="18" charset="0"/>
                                </a:rPr>
                              </m:ctrlPr>
                            </m:radPr>
                            <m:deg/>
                            <m:e>
                              <m:r>
                                <a:rPr lang="en-US" sz="2000" b="0" i="1" smtClean="0">
                                  <a:latin typeface="Cambria Math"/>
                                </a:rPr>
                                <m:t>(336)(336)</m:t>
                              </m:r>
                            </m:e>
                          </m:rad>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224</m:t>
                          </m:r>
                        </m:num>
                        <m:den>
                          <m:r>
                            <a:rPr lang="en-US" sz="2000" b="0" i="1" smtClean="0">
                              <a:latin typeface="Cambria Math"/>
                            </a:rPr>
                            <m:t>336</m:t>
                          </m:r>
                        </m:den>
                      </m:f>
                    </m:oMath>
                  </m:oMathPara>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=0.67</m:t>
                      </m:r>
                    </m:oMath>
                  </m:oMathPara>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1524000"/>
                <a:ext cx="8534400" cy="3341812"/>
              </a:xfrm>
              <a:prstGeom prst="rect">
                <a:avLst/>
              </a:prstGeom>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35292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5344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As the value of r is 0.67. So, according to the range scale of coefficient of correlation there is </a:t>
            </a:r>
            <a:r>
              <a:rPr lang="en-US" sz="2000" smtClean="0">
                <a:latin typeface="Times New Roman" pitchFamily="18" charset="0"/>
                <a:cs typeface="Times New Roman" pitchFamily="18" charset="0"/>
              </a:rPr>
              <a:t>a strong positive </a:t>
            </a:r>
            <a:r>
              <a:rPr lang="en-US" sz="2000" dirty="0" smtClean="0">
                <a:latin typeface="Times New Roman" pitchFamily="18" charset="0"/>
                <a:cs typeface="Times New Roman" pitchFamily="18" charset="0"/>
              </a:rPr>
              <a:t>correlation between the choices of two judges.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63037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457200"/>
            <a:ext cx="8534400" cy="1692771"/>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Assignment</a:t>
            </a:r>
          </a:p>
          <a:p>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The following table shows the number of hours studied by random sample of ten students and their grades in the examination. Calculate the correlation between both variables.</a:t>
            </a:r>
          </a:p>
          <a:p>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504569745"/>
              </p:ext>
            </p:extLst>
          </p:nvPr>
        </p:nvGraphicFramePr>
        <p:xfrm>
          <a:off x="533400" y="2109198"/>
          <a:ext cx="7467601" cy="741680"/>
        </p:xfrm>
        <a:graphic>
          <a:graphicData uri="http://schemas.openxmlformats.org/drawingml/2006/table">
            <a:tbl>
              <a:tblPr firstRow="1" bandRow="1">
                <a:tableStyleId>{5C22544A-7EE6-4342-B048-85BDC9FD1C3A}</a:tableStyleId>
              </a:tblPr>
              <a:tblGrid>
                <a:gridCol w="1920241"/>
                <a:gridCol w="640080"/>
                <a:gridCol w="568960"/>
                <a:gridCol w="568960"/>
                <a:gridCol w="568960"/>
                <a:gridCol w="640080"/>
                <a:gridCol w="568960"/>
                <a:gridCol w="497840"/>
                <a:gridCol w="497840"/>
                <a:gridCol w="497840"/>
                <a:gridCol w="497840"/>
              </a:tblGrid>
              <a:tr h="370840">
                <a:tc>
                  <a:txBody>
                    <a:bodyPr/>
                    <a:lstStyle/>
                    <a:p>
                      <a:r>
                        <a:rPr lang="en-US" dirty="0" smtClean="0"/>
                        <a:t>Hours of study</a:t>
                      </a:r>
                      <a:endParaRPr lang="en-US" dirty="0"/>
                    </a:p>
                  </a:txBody>
                  <a:tcPr/>
                </a:tc>
                <a:tc>
                  <a:txBody>
                    <a:bodyPr/>
                    <a:lstStyle/>
                    <a:p>
                      <a:r>
                        <a:rPr lang="en-US" dirty="0" smtClean="0"/>
                        <a:t>8</a:t>
                      </a:r>
                      <a:endParaRPr lang="en-US" dirty="0"/>
                    </a:p>
                  </a:txBody>
                  <a:tcPr/>
                </a:tc>
                <a:tc>
                  <a:txBody>
                    <a:bodyPr/>
                    <a:lstStyle/>
                    <a:p>
                      <a:r>
                        <a:rPr lang="en-US" dirty="0" smtClean="0"/>
                        <a:t>5</a:t>
                      </a:r>
                      <a:endParaRPr lang="en-US" dirty="0"/>
                    </a:p>
                  </a:txBody>
                  <a:tcPr/>
                </a:tc>
                <a:tc>
                  <a:txBody>
                    <a:bodyPr/>
                    <a:lstStyle/>
                    <a:p>
                      <a:r>
                        <a:rPr lang="en-US" dirty="0" smtClean="0"/>
                        <a:t>11</a:t>
                      </a:r>
                      <a:endParaRPr lang="en-US" dirty="0"/>
                    </a:p>
                  </a:txBody>
                  <a:tcPr/>
                </a:tc>
                <a:tc>
                  <a:txBody>
                    <a:bodyPr/>
                    <a:lstStyle/>
                    <a:p>
                      <a:r>
                        <a:rPr lang="en-US" dirty="0" smtClean="0"/>
                        <a:t>13</a:t>
                      </a:r>
                      <a:endParaRPr lang="en-US" dirty="0"/>
                    </a:p>
                  </a:txBody>
                  <a:tcPr/>
                </a:tc>
                <a:tc>
                  <a:txBody>
                    <a:bodyPr/>
                    <a:lstStyle/>
                    <a:p>
                      <a:r>
                        <a:rPr lang="en-US" dirty="0" smtClean="0"/>
                        <a:t>10</a:t>
                      </a:r>
                      <a:endParaRPr lang="en-US" dirty="0"/>
                    </a:p>
                  </a:txBody>
                  <a:tcPr/>
                </a:tc>
                <a:tc>
                  <a:txBody>
                    <a:bodyPr/>
                    <a:lstStyle/>
                    <a:p>
                      <a:r>
                        <a:rPr lang="en-US" dirty="0" smtClean="0"/>
                        <a:t>5</a:t>
                      </a:r>
                      <a:endParaRPr lang="en-US" dirty="0"/>
                    </a:p>
                  </a:txBody>
                  <a:tcPr/>
                </a:tc>
                <a:tc>
                  <a:txBody>
                    <a:bodyPr/>
                    <a:lstStyle/>
                    <a:p>
                      <a:r>
                        <a:rPr lang="en-US" dirty="0" smtClean="0"/>
                        <a:t>18</a:t>
                      </a:r>
                      <a:endParaRPr lang="en-US" dirty="0"/>
                    </a:p>
                  </a:txBody>
                  <a:tcPr/>
                </a:tc>
                <a:tc>
                  <a:txBody>
                    <a:bodyPr/>
                    <a:lstStyle/>
                    <a:p>
                      <a:r>
                        <a:rPr lang="en-US" dirty="0" smtClean="0"/>
                        <a:t>15</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r>
              <a:tr h="370840">
                <a:tc>
                  <a:txBody>
                    <a:bodyPr/>
                    <a:lstStyle/>
                    <a:p>
                      <a:r>
                        <a:rPr lang="en-US" dirty="0" smtClean="0"/>
                        <a:t>Grades </a:t>
                      </a:r>
                      <a:endParaRPr lang="en-US" dirty="0"/>
                    </a:p>
                  </a:txBody>
                  <a:tcPr/>
                </a:tc>
                <a:tc>
                  <a:txBody>
                    <a:bodyPr/>
                    <a:lstStyle/>
                    <a:p>
                      <a:r>
                        <a:rPr lang="en-US" dirty="0" smtClean="0"/>
                        <a:t>56</a:t>
                      </a:r>
                      <a:endParaRPr lang="en-US" dirty="0"/>
                    </a:p>
                  </a:txBody>
                  <a:tcPr/>
                </a:tc>
                <a:tc>
                  <a:txBody>
                    <a:bodyPr/>
                    <a:lstStyle/>
                    <a:p>
                      <a:r>
                        <a:rPr lang="en-US" dirty="0" smtClean="0"/>
                        <a:t>44</a:t>
                      </a:r>
                      <a:endParaRPr lang="en-US" dirty="0"/>
                    </a:p>
                  </a:txBody>
                  <a:tcPr/>
                </a:tc>
                <a:tc>
                  <a:txBody>
                    <a:bodyPr/>
                    <a:lstStyle/>
                    <a:p>
                      <a:r>
                        <a:rPr lang="en-US" dirty="0" smtClean="0"/>
                        <a:t>79</a:t>
                      </a:r>
                      <a:endParaRPr lang="en-US" dirty="0"/>
                    </a:p>
                  </a:txBody>
                  <a:tcPr/>
                </a:tc>
                <a:tc>
                  <a:txBody>
                    <a:bodyPr/>
                    <a:lstStyle/>
                    <a:p>
                      <a:r>
                        <a:rPr lang="en-US" dirty="0" smtClean="0"/>
                        <a:t>72</a:t>
                      </a:r>
                      <a:endParaRPr lang="en-US" dirty="0"/>
                    </a:p>
                  </a:txBody>
                  <a:tcPr/>
                </a:tc>
                <a:tc>
                  <a:txBody>
                    <a:bodyPr/>
                    <a:lstStyle/>
                    <a:p>
                      <a:r>
                        <a:rPr lang="en-US" dirty="0" smtClean="0"/>
                        <a:t>70</a:t>
                      </a:r>
                      <a:endParaRPr lang="en-US" dirty="0"/>
                    </a:p>
                  </a:txBody>
                  <a:tcPr/>
                </a:tc>
                <a:tc>
                  <a:txBody>
                    <a:bodyPr/>
                    <a:lstStyle/>
                    <a:p>
                      <a:r>
                        <a:rPr lang="en-US" dirty="0" smtClean="0"/>
                        <a:t>54</a:t>
                      </a:r>
                      <a:endParaRPr lang="en-US" dirty="0"/>
                    </a:p>
                  </a:txBody>
                  <a:tcPr/>
                </a:tc>
                <a:tc>
                  <a:txBody>
                    <a:bodyPr/>
                    <a:lstStyle/>
                    <a:p>
                      <a:r>
                        <a:rPr lang="en-US" dirty="0" smtClean="0"/>
                        <a:t>94</a:t>
                      </a:r>
                      <a:endParaRPr lang="en-US" dirty="0"/>
                    </a:p>
                  </a:txBody>
                  <a:tcPr/>
                </a:tc>
                <a:tc>
                  <a:txBody>
                    <a:bodyPr/>
                    <a:lstStyle/>
                    <a:p>
                      <a:r>
                        <a:rPr lang="en-US" dirty="0" smtClean="0"/>
                        <a:t>85</a:t>
                      </a:r>
                      <a:endParaRPr lang="en-US" dirty="0"/>
                    </a:p>
                  </a:txBody>
                  <a:tcPr/>
                </a:tc>
                <a:tc>
                  <a:txBody>
                    <a:bodyPr/>
                    <a:lstStyle/>
                    <a:p>
                      <a:r>
                        <a:rPr lang="en-US" dirty="0" smtClean="0"/>
                        <a:t>33</a:t>
                      </a:r>
                      <a:endParaRPr lang="en-US" dirty="0"/>
                    </a:p>
                  </a:txBody>
                  <a:tcPr/>
                </a:tc>
                <a:tc>
                  <a:txBody>
                    <a:bodyPr/>
                    <a:lstStyle/>
                    <a:p>
                      <a:r>
                        <a:rPr lang="en-US" dirty="0" smtClean="0"/>
                        <a:t>65</a:t>
                      </a:r>
                      <a:endParaRPr lang="en-US" dirty="0"/>
                    </a:p>
                  </a:txBody>
                  <a:tcPr/>
                </a:tc>
              </a:tr>
            </a:tbl>
          </a:graphicData>
        </a:graphic>
      </p:graphicFrame>
      <p:sp>
        <p:nvSpPr>
          <p:cNvPr id="5" name="TextBox 4"/>
          <p:cNvSpPr txBox="1"/>
          <p:nvPr/>
        </p:nvSpPr>
        <p:spPr>
          <a:xfrm>
            <a:off x="228600" y="3352800"/>
            <a:ext cx="8458200" cy="1631216"/>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2. </a:t>
            </a:r>
            <a:r>
              <a:rPr lang="en-US" sz="2000" dirty="0" smtClean="0">
                <a:latin typeface="Times New Roman" pitchFamily="18" charset="0"/>
                <a:cs typeface="Times New Roman" pitchFamily="18" charset="0"/>
              </a:rPr>
              <a:t>The following table gives the age of cars of certain make and annual repair costs. Obtain a regression equation for costs dependent on age. Also find the strength of relationship between age of car and repair cost.</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9427317"/>
              </p:ext>
            </p:extLst>
          </p:nvPr>
        </p:nvGraphicFramePr>
        <p:xfrm>
          <a:off x="609600" y="4800600"/>
          <a:ext cx="8077200" cy="1010920"/>
        </p:xfrm>
        <a:graphic>
          <a:graphicData uri="http://schemas.openxmlformats.org/drawingml/2006/table">
            <a:tbl>
              <a:tblPr firstRow="1" bandRow="1">
                <a:tableStyleId>{5C22544A-7EE6-4342-B048-85BDC9FD1C3A}</a:tableStyleId>
              </a:tblPr>
              <a:tblGrid>
                <a:gridCol w="2971800"/>
                <a:gridCol w="1143000"/>
                <a:gridCol w="1066800"/>
                <a:gridCol w="1143000"/>
                <a:gridCol w="914400"/>
                <a:gridCol w="838200"/>
              </a:tblGrid>
              <a:tr h="370840">
                <a:tc>
                  <a:txBody>
                    <a:bodyPr/>
                    <a:lstStyle/>
                    <a:p>
                      <a:r>
                        <a:rPr lang="en-US" dirty="0" smtClean="0"/>
                        <a:t>Age of car (in year)</a:t>
                      </a:r>
                      <a:endParaRPr lang="en-US" dirty="0"/>
                    </a:p>
                  </a:txBody>
                  <a:tcPr/>
                </a:tc>
                <a:tc>
                  <a:txBody>
                    <a:bodyPr/>
                    <a:lstStyle/>
                    <a:p>
                      <a:r>
                        <a:rPr lang="en-US" dirty="0" smtClean="0"/>
                        <a:t>2</a:t>
                      </a:r>
                      <a:endParaRPr lang="en-US" dirty="0"/>
                    </a:p>
                  </a:txBody>
                  <a:tcPr/>
                </a:tc>
                <a:tc>
                  <a:txBody>
                    <a:bodyPr/>
                    <a:lstStyle/>
                    <a:p>
                      <a:r>
                        <a:rPr lang="en-US" dirty="0" smtClean="0"/>
                        <a:t>4</a:t>
                      </a:r>
                      <a:endParaRPr lang="en-US" dirty="0"/>
                    </a:p>
                  </a:txBody>
                  <a:tcPr/>
                </a:tc>
                <a:tc>
                  <a:txBody>
                    <a:bodyPr/>
                    <a:lstStyle/>
                    <a:p>
                      <a:r>
                        <a:rPr lang="en-US" dirty="0" smtClean="0"/>
                        <a:t>6</a:t>
                      </a:r>
                      <a:endParaRPr lang="en-US" dirty="0"/>
                    </a:p>
                  </a:txBody>
                  <a:tcPr/>
                </a:tc>
                <a:tc>
                  <a:txBody>
                    <a:bodyPr/>
                    <a:lstStyle/>
                    <a:p>
                      <a:r>
                        <a:rPr lang="en-US" dirty="0" smtClean="0"/>
                        <a:t>8</a:t>
                      </a:r>
                      <a:endParaRPr lang="en-US" dirty="0"/>
                    </a:p>
                  </a:txBody>
                  <a:tcPr/>
                </a:tc>
                <a:tc>
                  <a:txBody>
                    <a:bodyPr/>
                    <a:lstStyle/>
                    <a:p>
                      <a:r>
                        <a:rPr lang="en-US" dirty="0" smtClean="0"/>
                        <a:t>10</a:t>
                      </a:r>
                      <a:endParaRPr lang="en-US" dirty="0"/>
                    </a:p>
                  </a:txBody>
                  <a:tcPr/>
                </a:tc>
              </a:tr>
              <a:tr h="370840">
                <a:tc>
                  <a:txBody>
                    <a:bodyPr/>
                    <a:lstStyle/>
                    <a:p>
                      <a:r>
                        <a:rPr lang="en-US" dirty="0" smtClean="0"/>
                        <a:t>Repair cost (in thousand </a:t>
                      </a:r>
                      <a:r>
                        <a:rPr lang="en-US" dirty="0" err="1" smtClean="0"/>
                        <a:t>Rs</a:t>
                      </a:r>
                      <a:r>
                        <a:rPr lang="en-US" dirty="0" smtClean="0"/>
                        <a:t>)</a:t>
                      </a:r>
                      <a:endParaRPr lang="en-US" dirty="0"/>
                    </a:p>
                  </a:txBody>
                  <a:tcPr/>
                </a:tc>
                <a:tc>
                  <a:txBody>
                    <a:bodyPr/>
                    <a:lstStyle/>
                    <a:p>
                      <a:r>
                        <a:rPr lang="en-US" dirty="0" smtClean="0"/>
                        <a:t>4</a:t>
                      </a:r>
                      <a:endParaRPr lang="en-US" dirty="0"/>
                    </a:p>
                  </a:txBody>
                  <a:tcPr/>
                </a:tc>
                <a:tc>
                  <a:txBody>
                    <a:bodyPr/>
                    <a:lstStyle/>
                    <a:p>
                      <a:r>
                        <a:rPr lang="en-US" dirty="0" smtClean="0"/>
                        <a:t>10</a:t>
                      </a:r>
                      <a:endParaRPr lang="en-US" dirty="0"/>
                    </a:p>
                  </a:txBody>
                  <a:tcPr/>
                </a:tc>
                <a:tc>
                  <a:txBody>
                    <a:bodyPr/>
                    <a:lstStyle/>
                    <a:p>
                      <a:r>
                        <a:rPr lang="en-US" dirty="0" smtClean="0"/>
                        <a:t>13</a:t>
                      </a:r>
                      <a:endParaRPr lang="en-US" dirty="0"/>
                    </a:p>
                  </a:txBody>
                  <a:tcPr/>
                </a:tc>
                <a:tc>
                  <a:txBody>
                    <a:bodyPr/>
                    <a:lstStyle/>
                    <a:p>
                      <a:r>
                        <a:rPr lang="en-US" dirty="0" smtClean="0"/>
                        <a:t>17</a:t>
                      </a:r>
                      <a:endParaRPr lang="en-US" dirty="0"/>
                    </a:p>
                  </a:txBody>
                  <a:tcPr/>
                </a:tc>
                <a:tc>
                  <a:txBody>
                    <a:bodyPr/>
                    <a:lstStyle/>
                    <a:p>
                      <a:r>
                        <a:rPr lang="en-US" dirty="0" smtClean="0"/>
                        <a:t>21</a:t>
                      </a:r>
                      <a:endParaRPr lang="en-US" dirty="0"/>
                    </a:p>
                  </a:txBody>
                  <a:tcPr/>
                </a:tc>
              </a:tr>
            </a:tbl>
          </a:graphicData>
        </a:graphic>
      </p:graphicFrame>
    </p:spTree>
    <p:extLst>
      <p:ext uri="{BB962C8B-B14F-4D97-AF65-F5344CB8AC3E}">
        <p14:creationId xmlns:p14="http://schemas.microsoft.com/office/powerpoint/2010/main" val="668067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71600"/>
            <a:ext cx="8610600" cy="421653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Correlation</a:t>
            </a:r>
          </a:p>
          <a:p>
            <a:pPr algn="just"/>
            <a:endParaRPr lang="en-US" sz="2400" b="1" dirty="0" smtClean="0">
              <a:latin typeface="Times New Roman" pitchFamily="18" charset="0"/>
              <a:cs typeface="Times New Roman" pitchFamily="18" charset="0"/>
            </a:endParaRPr>
          </a:p>
          <a:p>
            <a:pPr marL="342900" indent="-342900" algn="just">
              <a:spcBef>
                <a:spcPts val="0"/>
              </a:spcBef>
              <a:buFont typeface="Wingdings" panose="05000000000000000000" pitchFamily="2" charset="2"/>
              <a:buChar char="q"/>
            </a:pPr>
            <a:r>
              <a:rPr lang="en-US" sz="2000" dirty="0">
                <a:solidFill>
                  <a:schemeClr val="accent4">
                    <a:lumMod val="50000"/>
                  </a:schemeClr>
                </a:solidFill>
                <a:latin typeface="Times New Roman" pitchFamily="18" charset="0"/>
                <a:cs typeface="Times New Roman" pitchFamily="18" charset="0"/>
              </a:rPr>
              <a:t>Correlation a LINEAR association between two random variables</a:t>
            </a:r>
          </a:p>
          <a:p>
            <a:pPr marL="342900" indent="-342900" algn="just">
              <a:spcBef>
                <a:spcPts val="0"/>
              </a:spcBef>
              <a:buFont typeface="Wingdings" panose="05000000000000000000" pitchFamily="2" charset="2"/>
              <a:buChar char="q"/>
            </a:pPr>
            <a:endParaRPr lang="en-US" sz="2000" dirty="0">
              <a:solidFill>
                <a:schemeClr val="accent4">
                  <a:lumMod val="50000"/>
                </a:schemeClr>
              </a:solidFill>
              <a:latin typeface="Times New Roman" pitchFamily="18" charset="0"/>
              <a:cs typeface="Times New Roman" pitchFamily="18" charset="0"/>
            </a:endParaRPr>
          </a:p>
          <a:p>
            <a:pPr marL="342900" indent="-342900" algn="just">
              <a:spcBef>
                <a:spcPts val="0"/>
              </a:spcBef>
              <a:buFont typeface="Wingdings" panose="05000000000000000000" pitchFamily="2" charset="2"/>
              <a:buChar char="q"/>
            </a:pPr>
            <a:r>
              <a:rPr lang="en-US" sz="2000" dirty="0">
                <a:solidFill>
                  <a:schemeClr val="accent4">
                    <a:lumMod val="50000"/>
                  </a:schemeClr>
                </a:solidFill>
                <a:latin typeface="Times New Roman" pitchFamily="18" charset="0"/>
                <a:cs typeface="Times New Roman" pitchFamily="18" charset="0"/>
              </a:rPr>
              <a:t>Correlation analysis show us how to determine both the nature and strength of relationship between two variables</a:t>
            </a:r>
          </a:p>
          <a:p>
            <a:pPr marL="342900" indent="-342900" algn="just">
              <a:spcBef>
                <a:spcPts val="0"/>
              </a:spcBef>
              <a:buFont typeface="Wingdings" panose="05000000000000000000" pitchFamily="2" charset="2"/>
              <a:buChar char="q"/>
            </a:pPr>
            <a:endParaRPr lang="en-US" sz="2000" dirty="0" smtClean="0">
              <a:solidFill>
                <a:schemeClr val="accent4">
                  <a:lumMod val="50000"/>
                </a:schemeClr>
              </a:solidFill>
              <a:latin typeface="Times New Roman" pitchFamily="18" charset="0"/>
              <a:cs typeface="Times New Roman" pitchFamily="18" charset="0"/>
            </a:endParaRPr>
          </a:p>
          <a:p>
            <a:pPr marL="342900" indent="-342900" algn="just">
              <a:buFont typeface="Wingdings" panose="05000000000000000000" pitchFamily="2" charset="2"/>
              <a:buChar char="q"/>
            </a:pPr>
            <a:r>
              <a:rPr lang="en-US" sz="2000" dirty="0">
                <a:latin typeface="Times New Roman" pitchFamily="18" charset="0"/>
                <a:cs typeface="Times New Roman" pitchFamily="18" charset="0"/>
              </a:rPr>
              <a:t>When the changes in one variables appear to be linked with the changes in the other variable, the two variable are said to correlated.</a:t>
            </a:r>
          </a:p>
          <a:p>
            <a:pPr marL="342900" indent="-342900" algn="just">
              <a:spcBef>
                <a:spcPts val="0"/>
              </a:spcBef>
              <a:buFont typeface="Wingdings" panose="05000000000000000000" pitchFamily="2" charset="2"/>
              <a:buChar char="q"/>
            </a:pPr>
            <a:endParaRPr lang="en-US" sz="2000" dirty="0">
              <a:solidFill>
                <a:schemeClr val="accent4">
                  <a:lumMod val="50000"/>
                </a:schemeClr>
              </a:solidFill>
              <a:latin typeface="Times New Roman" pitchFamily="18" charset="0"/>
              <a:cs typeface="Times New Roman" pitchFamily="18" charset="0"/>
            </a:endParaRPr>
          </a:p>
          <a:p>
            <a:pPr marL="342900" indent="-342900" algn="just">
              <a:spcBef>
                <a:spcPts val="0"/>
              </a:spcBef>
              <a:buFont typeface="Wingdings" panose="05000000000000000000" pitchFamily="2" charset="2"/>
              <a:buChar char="q"/>
            </a:pPr>
            <a:r>
              <a:rPr lang="en-US" sz="2000" dirty="0">
                <a:solidFill>
                  <a:schemeClr val="accent4">
                    <a:lumMod val="50000"/>
                  </a:schemeClr>
                </a:solidFill>
                <a:latin typeface="Times New Roman" pitchFamily="18" charset="0"/>
                <a:cs typeface="Times New Roman" pitchFamily="18" charset="0"/>
              </a:rPr>
              <a:t>When variables are dependent on time correlation is applied</a:t>
            </a:r>
          </a:p>
          <a:p>
            <a:pPr marL="342900" indent="-342900" algn="just">
              <a:spcBef>
                <a:spcPts val="0"/>
              </a:spcBef>
              <a:buFont typeface="Wingdings" panose="05000000000000000000" pitchFamily="2" charset="2"/>
              <a:buChar char="q"/>
            </a:pPr>
            <a:endParaRPr lang="en-US" sz="2000" dirty="0">
              <a:solidFill>
                <a:schemeClr val="accent4">
                  <a:lumMod val="50000"/>
                </a:schemeClr>
              </a:solidFill>
              <a:latin typeface="Times New Roman" pitchFamily="18" charset="0"/>
              <a:cs typeface="Times New Roman" pitchFamily="18" charset="0"/>
            </a:endParaRPr>
          </a:p>
          <a:p>
            <a:pPr marL="342900" indent="-342900" algn="just">
              <a:spcBef>
                <a:spcPts val="0"/>
              </a:spcBef>
              <a:buFont typeface="Wingdings" panose="05000000000000000000" pitchFamily="2" charset="2"/>
              <a:buChar char="q"/>
            </a:pPr>
            <a:r>
              <a:rPr lang="en-US" sz="2000" dirty="0">
                <a:solidFill>
                  <a:schemeClr val="accent4">
                    <a:lumMod val="50000"/>
                  </a:schemeClr>
                </a:solidFill>
                <a:latin typeface="Times New Roman" pitchFamily="18" charset="0"/>
                <a:cs typeface="Times New Roman" pitchFamily="18" charset="0"/>
              </a:rPr>
              <a:t>Correlation lies between +1 to -</a:t>
            </a:r>
            <a:r>
              <a:rPr lang="en-US" sz="2000" dirty="0" smtClean="0">
                <a:solidFill>
                  <a:schemeClr val="accent4">
                    <a:lumMod val="50000"/>
                  </a:schemeClr>
                </a:solidFill>
                <a:latin typeface="Times New Roman" pitchFamily="18" charset="0"/>
                <a:cs typeface="Times New Roman" pitchFamily="18" charset="0"/>
              </a:rPr>
              <a:t>1</a:t>
            </a:r>
            <a:endParaRPr lang="en-US" sz="2000" dirty="0">
              <a:solidFill>
                <a:schemeClr val="accent4">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0624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Correlation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solidFill>
                  <a:schemeClr val="accent4">
                    <a:lumMod val="50000"/>
                  </a:schemeClr>
                </a:solidFill>
                <a:latin typeface="Times New Roman" pitchFamily="18" charset="0"/>
                <a:cs typeface="Times New Roman" pitchFamily="18" charset="0"/>
              </a:rPr>
              <a:t>A zero correlation indicates that there is no relationship between the variables</a:t>
            </a:r>
          </a:p>
          <a:p>
            <a:endParaRPr lang="en-US" sz="2800" dirty="0" smtClean="0">
              <a:solidFill>
                <a:schemeClr val="accent4">
                  <a:lumMod val="50000"/>
                </a:schemeClr>
              </a:solidFill>
              <a:latin typeface="Times New Roman" pitchFamily="18" charset="0"/>
              <a:cs typeface="Times New Roman" pitchFamily="18" charset="0"/>
            </a:endParaRPr>
          </a:p>
          <a:p>
            <a:r>
              <a:rPr lang="en-US" sz="2800" dirty="0" smtClean="0">
                <a:solidFill>
                  <a:schemeClr val="accent4">
                    <a:lumMod val="50000"/>
                  </a:schemeClr>
                </a:solidFill>
                <a:latin typeface="Times New Roman" pitchFamily="18" charset="0"/>
                <a:cs typeface="Times New Roman" pitchFamily="18" charset="0"/>
              </a:rPr>
              <a:t>A correlation of –1 indicates a perfect negative correlation</a:t>
            </a:r>
          </a:p>
          <a:p>
            <a:endParaRPr lang="en-US" sz="2800" dirty="0" smtClean="0">
              <a:solidFill>
                <a:schemeClr val="accent4">
                  <a:lumMod val="50000"/>
                </a:schemeClr>
              </a:solidFill>
              <a:latin typeface="Times New Roman" pitchFamily="18" charset="0"/>
              <a:cs typeface="Times New Roman" pitchFamily="18" charset="0"/>
            </a:endParaRPr>
          </a:p>
          <a:p>
            <a:r>
              <a:rPr lang="en-US" sz="2800" dirty="0" smtClean="0">
                <a:solidFill>
                  <a:schemeClr val="accent4">
                    <a:lumMod val="50000"/>
                  </a:schemeClr>
                </a:solidFill>
                <a:latin typeface="Times New Roman" pitchFamily="18" charset="0"/>
                <a:cs typeface="Times New Roman" pitchFamily="18" charset="0"/>
              </a:rPr>
              <a:t>A correlation of +1 indicates a perfect positive correlation</a:t>
            </a:r>
            <a:endParaRPr lang="en-US" sz="2800" dirty="0">
              <a:solidFill>
                <a:schemeClr val="accent4">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89362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Real Life Example</a:t>
            </a:r>
          </a:p>
          <a:p>
            <a:pPr algn="just"/>
            <a:r>
              <a:rPr lang="en-US" sz="2000" dirty="0" smtClean="0">
                <a:latin typeface="Times New Roman" pitchFamily="18" charset="0"/>
                <a:cs typeface="Times New Roman" pitchFamily="18" charset="0"/>
              </a:rPr>
              <a:t>	Correlation </a:t>
            </a:r>
            <a:r>
              <a:rPr lang="en-US" sz="2000" dirty="0">
                <a:latin typeface="Times New Roman" pitchFamily="18" charset="0"/>
                <a:cs typeface="Times New Roman" pitchFamily="18" charset="0"/>
              </a:rPr>
              <a:t>is a statistical technique that can show whether and how strongly pairs of variables are related. For example, height and weight are related; taller people tend to be heavier than shorter people. The relationship isn't perfect. People of the same height vary in weight, and you can easily think of two people you know where the shorter one is heavier than the taller one. Nonetheless, the average weight of people 5'5'' is less than the average weight of people 5'6'', and their average weight is less than that of people 5'7'', etc. Correlation can tell you just how much of the variation in peoples' weights is related to their heights.</a:t>
            </a:r>
          </a:p>
        </p:txBody>
      </p:sp>
    </p:spTree>
    <p:extLst>
      <p:ext uri="{BB962C8B-B14F-4D97-AF65-F5344CB8AC3E}">
        <p14:creationId xmlns:p14="http://schemas.microsoft.com/office/powerpoint/2010/main" val="286171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Autofit/>
          </a:bodyPr>
          <a:lstStyle/>
          <a:p>
            <a:pPr algn="ctr"/>
            <a:r>
              <a:rPr lang="en-US" sz="6000" b="1" dirty="0" smtClean="0">
                <a:effectLst/>
                <a:latin typeface="Times New Roman" pitchFamily="18" charset="0"/>
                <a:cs typeface="Times New Roman" pitchFamily="18" charset="0"/>
              </a:rPr>
              <a:t>Types of Correlation</a:t>
            </a:r>
            <a:endParaRPr lang="en-US" sz="6000" b="1" dirty="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solidFill>
                  <a:schemeClr val="accent4">
                    <a:lumMod val="50000"/>
                  </a:schemeClr>
                </a:solidFill>
                <a:latin typeface="Times New Roman" pitchFamily="18" charset="0"/>
                <a:cs typeface="Times New Roman" pitchFamily="18" charset="0"/>
              </a:rPr>
              <a:t>There are three types of correlation</a:t>
            </a:r>
          </a:p>
          <a:p>
            <a:pPr>
              <a:buNone/>
            </a:pPr>
            <a:endParaRPr lang="en-US" dirty="0" smtClean="0"/>
          </a:p>
          <a:p>
            <a:pPr>
              <a:buNone/>
            </a:pPr>
            <a:endParaRPr lang="en-US" dirty="0"/>
          </a:p>
        </p:txBody>
      </p:sp>
      <p:graphicFrame>
        <p:nvGraphicFramePr>
          <p:cNvPr id="5" name="Content Placeholder 3"/>
          <p:cNvGraphicFramePr>
            <a:graphicFrameLocks/>
          </p:cNvGraphicFramePr>
          <p:nvPr/>
        </p:nvGraphicFramePr>
        <p:xfrm>
          <a:off x="990600" y="2590800"/>
          <a:ext cx="7391400" cy="3611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9358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5"/>
          <p:cNvGraphicFramePr>
            <a:graphicFrameLocks/>
          </p:cNvGraphicFramePr>
          <p:nvPr/>
        </p:nvGraphicFramePr>
        <p:xfrm>
          <a:off x="838200" y="76200"/>
          <a:ext cx="81534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idx="1"/>
          </p:nvPr>
        </p:nvSpPr>
        <p:spPr>
          <a:xfrm>
            <a:off x="990600" y="2743200"/>
            <a:ext cx="7943088" cy="3962400"/>
          </a:xfrm>
        </p:spPr>
        <p:txBody>
          <a:bodyPr>
            <a:normAutofit/>
          </a:bodyPr>
          <a:lstStyle/>
          <a:p>
            <a:endParaRPr lang="en-US" dirty="0" smtClean="0"/>
          </a:p>
          <a:p>
            <a:pPr algn="just"/>
            <a:r>
              <a:rPr lang="en-US" dirty="0" smtClean="0">
                <a:solidFill>
                  <a:schemeClr val="accent4">
                    <a:lumMod val="50000"/>
                  </a:schemeClr>
                </a:solidFill>
                <a:latin typeface="Book Antiqua" pitchFamily="18" charset="0"/>
              </a:rPr>
              <a:t>If two related variables are such that when one increases (decreases), the other also increases (decreases).</a:t>
            </a:r>
          </a:p>
          <a:p>
            <a:pPr algn="just"/>
            <a:r>
              <a:rPr lang="en-US" dirty="0" smtClean="0">
                <a:solidFill>
                  <a:schemeClr val="accent4">
                    <a:lumMod val="50000"/>
                  </a:schemeClr>
                </a:solidFill>
                <a:latin typeface="Book Antiqua" pitchFamily="18" charset="0"/>
              </a:rPr>
              <a:t>If two variables are such that when one increases (decreases), the other decreases (increases)</a:t>
            </a:r>
            <a:endParaRPr lang="en-US" dirty="0" smtClean="0">
              <a:solidFill>
                <a:schemeClr val="accent4">
                  <a:lumMod val="50000"/>
                </a:schemeClr>
              </a:solidFill>
              <a:latin typeface="Times New Roman" pitchFamily="18" charset="0"/>
              <a:cs typeface="Times New Roman" pitchFamily="18" charset="0"/>
            </a:endParaRPr>
          </a:p>
          <a:p>
            <a:pPr algn="just"/>
            <a:r>
              <a:rPr lang="en-US" sz="2800" dirty="0" smtClean="0">
                <a:solidFill>
                  <a:schemeClr val="accent4">
                    <a:lumMod val="50000"/>
                  </a:schemeClr>
                </a:solidFill>
                <a:latin typeface="Times New Roman" pitchFamily="18" charset="0"/>
                <a:cs typeface="Times New Roman" pitchFamily="18" charset="0"/>
              </a:rPr>
              <a:t>If both the variables are independent</a:t>
            </a:r>
          </a:p>
          <a:p>
            <a:endParaRPr lang="en-US" dirty="0"/>
          </a:p>
        </p:txBody>
      </p:sp>
    </p:spTree>
    <p:extLst>
      <p:ext uri="{BB962C8B-B14F-4D97-AF65-F5344CB8AC3E}">
        <p14:creationId xmlns:p14="http://schemas.microsoft.com/office/powerpoint/2010/main" val="2245691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305800" cy="359393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The coefficient of correlation</a:t>
                </a:r>
              </a:p>
              <a:p>
                <a:pPr algn="just"/>
                <a:r>
                  <a:rPr lang="en-US" sz="2000" dirty="0" smtClean="0">
                    <a:latin typeface="Times New Roman" pitchFamily="18" charset="0"/>
                    <a:cs typeface="Times New Roman" pitchFamily="18" charset="0"/>
                  </a:rPr>
                  <a:t>	As for measuring the degree of variability , we need a measure of the degree of relationship between two variables that is free from the particular units employed in a given case. Such a measure is termed a coefficient of correlation.</a:t>
                </a:r>
              </a:p>
              <a:p>
                <a:pPr algn="just"/>
                <a:r>
                  <a:rPr lang="en-US" sz="2000" dirty="0" smtClean="0">
                    <a:latin typeface="Times New Roman" pitchFamily="18" charset="0"/>
                    <a:cs typeface="Times New Roman" pitchFamily="18" charset="0"/>
                  </a:rPr>
                  <a:t>In other words coefficient of correlation is the formula used to find a value which tells about the strength of relationship between variable X and Y i.e. how strongly positive or negative the relation is.</a:t>
                </a:r>
              </a:p>
              <a:p>
                <a:pPr algn="just"/>
                <a14:m>
                  <m:oMathPara xmlns:m="http://schemas.openxmlformats.org/officeDocument/2006/math">
                    <m:oMathParaPr>
                      <m:jc m:val="centerGroup"/>
                    </m:oMathParaPr>
                    <m:oMath xmlns:m="http://schemas.openxmlformats.org/officeDocument/2006/math">
                      <m:r>
                        <a:rPr lang="en-US" sz="2000" b="0" i="1" smtClean="0">
                          <a:latin typeface="Cambria Math"/>
                        </a:rPr>
                        <m:t>𝑟</m:t>
                      </m:r>
                      <m:r>
                        <a:rPr lang="en-US" sz="2000" b="0" i="1" smtClean="0">
                          <a:latin typeface="Cambria Math"/>
                        </a:rPr>
                        <m:t>=</m:t>
                      </m:r>
                      <m:f>
                        <m:fPr>
                          <m:ctrlPr>
                            <a:rPr lang="en-US" sz="2000" b="0" i="1" smtClean="0">
                              <a:latin typeface="Cambria Math" panose="02040503050406030204" pitchFamily="18" charset="0"/>
                            </a:rPr>
                          </m:ctrlPr>
                        </m:fPr>
                        <m:num>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𝑋𝑌</m:t>
                              </m:r>
                            </m:e>
                          </m:nary>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e>
                          </m:nary>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e>
                          </m:nary>
                        </m:num>
                        <m:den>
                          <m:rad>
                            <m:radPr>
                              <m:degHide m:val="on"/>
                              <m:ctrlPr>
                                <a:rPr lang="en-US" sz="2000" b="0" i="1" smtClean="0">
                                  <a:latin typeface="Cambria Math" panose="02040503050406030204" pitchFamily="18" charset="0"/>
                                </a:rPr>
                              </m:ctrlPr>
                            </m:radPr>
                            <m:deg/>
                            <m:e>
                              <m:d>
                                <m:dPr>
                                  <m:begChr m:val="["/>
                                  <m:endChr m:val="]"/>
                                  <m:ctrlPr>
                                    <a:rPr lang="en-US" sz="2000" b="0" i="1" smtClean="0">
                                      <a:latin typeface="Cambria Math" panose="02040503050406030204" pitchFamily="18" charset="0"/>
                                    </a:rPr>
                                  </m:ctrlPr>
                                </m:dPr>
                                <m:e>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𝑋</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𝑋</m:t>
                                          </m:r>
                                          <m:r>
                                            <a:rPr lang="en-US" sz="2000" b="0" i="1" smtClean="0">
                                              <a:latin typeface="Cambria Math"/>
                                            </a:rPr>
                                            <m:t>)</m:t>
                                          </m:r>
                                        </m:e>
                                      </m:nary>
                                    </m:e>
                                    <m:sup>
                                      <m:r>
                                        <a:rPr lang="en-US" sz="2000" b="0" i="1" smtClean="0">
                                          <a:latin typeface="Cambria Math"/>
                                        </a:rPr>
                                        <m:t>2</m:t>
                                      </m:r>
                                    </m:sup>
                                  </m:sSup>
                                </m:e>
                              </m:d>
                              <m:d>
                                <m:dPr>
                                  <m:begChr m:val="["/>
                                  <m:endChr m:val="]"/>
                                  <m:ctrlPr>
                                    <a:rPr lang="en-US" sz="2000" b="0" i="1" smtClean="0">
                                      <a:latin typeface="Cambria Math" panose="02040503050406030204" pitchFamily="18" charset="0"/>
                                    </a:rPr>
                                  </m:ctrlPr>
                                </m:dPr>
                                <m:e>
                                  <m:r>
                                    <a:rPr lang="en-US" sz="2000" b="0" i="1" smtClean="0">
                                      <a:latin typeface="Cambria Math"/>
                                    </a:rPr>
                                    <m:t>𝑛</m:t>
                                  </m:r>
                                  <m:nary>
                                    <m:naryPr>
                                      <m:chr m:val="∑"/>
                                      <m:subHide m:val="on"/>
                                      <m:supHide m:val="on"/>
                                      <m:ctrlPr>
                                        <a:rPr lang="en-US" sz="2000" b="0" i="1" smtClean="0">
                                          <a:latin typeface="Cambria Math" panose="02040503050406030204" pitchFamily="18" charset="0"/>
                                        </a:rPr>
                                      </m:ctrlPr>
                                    </m:naryPr>
                                    <m:sub/>
                                    <m:sup/>
                                    <m:e>
                                      <m:sSup>
                                        <m:sSupPr>
                                          <m:ctrlPr>
                                            <a:rPr lang="en-US" sz="2000" b="0" i="1" smtClean="0">
                                              <a:latin typeface="Cambria Math" panose="02040503050406030204" pitchFamily="18" charset="0"/>
                                            </a:rPr>
                                          </m:ctrlPr>
                                        </m:sSupPr>
                                        <m:e>
                                          <m:r>
                                            <a:rPr lang="en-US" sz="2000" b="0" i="1" smtClean="0">
                                              <a:latin typeface="Cambria Math"/>
                                            </a:rPr>
                                            <m:t>𝑌</m:t>
                                          </m:r>
                                        </m:e>
                                        <m:sup>
                                          <m:r>
                                            <a:rPr lang="en-US" sz="2000" b="0" i="1" smtClean="0">
                                              <a:latin typeface="Cambria Math"/>
                                            </a:rPr>
                                            <m:t>2</m:t>
                                          </m:r>
                                        </m:sup>
                                      </m:sSup>
                                    </m:e>
                                  </m:nary>
                                  <m:r>
                                    <a:rPr lang="en-US" sz="2000" b="0" i="1" smtClean="0">
                                      <a:latin typeface="Cambria Math"/>
                                    </a:rPr>
                                    <m:t>−</m:t>
                                  </m:r>
                                  <m:sSup>
                                    <m:sSupPr>
                                      <m:ctrlPr>
                                        <a:rPr lang="en-US" sz="2000" b="0" i="1" smtClean="0">
                                          <a:latin typeface="Cambria Math" panose="02040503050406030204" pitchFamily="18" charset="0"/>
                                        </a:rPr>
                                      </m:ctrlPr>
                                    </m:sSupPr>
                                    <m:e>
                                      <m:r>
                                        <a:rPr lang="en-US" sz="2000" b="0" i="1" smtClean="0">
                                          <a:latin typeface="Cambria Math"/>
                                        </a:rPr>
                                        <m:t>(</m:t>
                                      </m:r>
                                      <m:nary>
                                        <m:naryPr>
                                          <m:chr m:val="∑"/>
                                          <m:subHide m:val="on"/>
                                          <m:supHide m:val="on"/>
                                          <m:ctrlPr>
                                            <a:rPr lang="en-US" sz="2000" b="0" i="1" smtClean="0">
                                              <a:latin typeface="Cambria Math" panose="02040503050406030204" pitchFamily="18" charset="0"/>
                                            </a:rPr>
                                          </m:ctrlPr>
                                        </m:naryPr>
                                        <m:sub/>
                                        <m:sup/>
                                        <m:e>
                                          <m:r>
                                            <a:rPr lang="en-US" sz="2000" b="0" i="1" smtClean="0">
                                              <a:latin typeface="Cambria Math"/>
                                            </a:rPr>
                                            <m:t>𝑌</m:t>
                                          </m:r>
                                          <m:r>
                                            <a:rPr lang="en-US" sz="2000" b="0" i="1" smtClean="0">
                                              <a:latin typeface="Cambria Math"/>
                                            </a:rPr>
                                            <m:t>)</m:t>
                                          </m:r>
                                        </m:e>
                                      </m:nary>
                                    </m:e>
                                    <m:sup>
                                      <m:r>
                                        <a:rPr lang="en-US" sz="2000" b="0" i="1" smtClean="0">
                                          <a:latin typeface="Cambria Math"/>
                                        </a:rPr>
                                        <m:t>2</m:t>
                                      </m:r>
                                    </m:sup>
                                  </m:sSup>
                                </m:e>
                              </m:d>
                            </m:e>
                          </m:rad>
                        </m:den>
                      </m:f>
                    </m:oMath>
                  </m:oMathPara>
                </a14:m>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305800" cy="3593933"/>
              </a:xfrm>
              <a:prstGeom prst="rect">
                <a:avLst/>
              </a:prstGeom>
              <a:blipFill rotWithShape="1">
                <a:blip r:embed="rId2"/>
                <a:stretch>
                  <a:fillRect l="-1101" t="-1356" r="-660"/>
                </a:stretch>
              </a:blipFill>
            </p:spPr>
            <p:txBody>
              <a:bodyPr/>
              <a:lstStyle/>
              <a:p>
                <a:r>
                  <a:rPr lang="en-US">
                    <a:noFill/>
                  </a:rPr>
                  <a:t> </a:t>
                </a:r>
              </a:p>
            </p:txBody>
          </p:sp>
        </mc:Fallback>
      </mc:AlternateContent>
    </p:spTree>
    <p:extLst>
      <p:ext uri="{BB962C8B-B14F-4D97-AF65-F5344CB8AC3E}">
        <p14:creationId xmlns:p14="http://schemas.microsoft.com/office/powerpoint/2010/main" val="2932682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c08897c9ee5c759af0d1b4f61fac4d7"/>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763" y="76200"/>
            <a:ext cx="9134475" cy="6858000"/>
          </a:xfrm>
          <a:prstGeom prst="rect">
            <a:avLst/>
          </a:prstGeom>
          <a:noFill/>
          <a:ln>
            <a:noFill/>
          </a:ln>
        </p:spPr>
      </p:pic>
    </p:spTree>
    <p:extLst>
      <p:ext uri="{BB962C8B-B14F-4D97-AF65-F5344CB8AC3E}">
        <p14:creationId xmlns:p14="http://schemas.microsoft.com/office/powerpoint/2010/main" val="36725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4582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Example</a:t>
            </a:r>
          </a:p>
          <a:p>
            <a:pPr algn="just"/>
            <a:r>
              <a:rPr lang="en-US" sz="2000" dirty="0" smtClean="0">
                <a:latin typeface="Times New Roman" pitchFamily="18" charset="0"/>
                <a:cs typeface="Times New Roman" pitchFamily="18" charset="0"/>
              </a:rPr>
              <a:t>	Two judges in a contest, who were asked to rank 8 candidates A,B,C,D,E,F,G and H in order  of their preference, submitted the choices shown in the following table. Find the coefficient of correlation. And describe how much the two choices are related?</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15496389"/>
              </p:ext>
            </p:extLst>
          </p:nvPr>
        </p:nvGraphicFramePr>
        <p:xfrm>
          <a:off x="838200" y="2209800"/>
          <a:ext cx="7277101" cy="1188720"/>
        </p:xfrm>
        <a:graphic>
          <a:graphicData uri="http://schemas.openxmlformats.org/drawingml/2006/table">
            <a:tbl>
              <a:tblPr firstRow="1" bandRow="1">
                <a:tableStyleId>{5C22544A-7EE6-4342-B048-85BDC9FD1C3A}</a:tableStyleId>
              </a:tblPr>
              <a:tblGrid>
                <a:gridCol w="1600200"/>
                <a:gridCol w="609600"/>
                <a:gridCol w="567343"/>
                <a:gridCol w="608327"/>
                <a:gridCol w="705307"/>
                <a:gridCol w="705307"/>
                <a:gridCol w="705307"/>
                <a:gridCol w="887855"/>
                <a:gridCol w="887855"/>
              </a:tblGrid>
              <a:tr h="370840">
                <a:tc>
                  <a:txBody>
                    <a:bodyPr/>
                    <a:lstStyle/>
                    <a:p>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B</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C</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D</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F</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G</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H</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First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r>
              <a:tr h="370840">
                <a:tc>
                  <a:txBody>
                    <a:bodyPr/>
                    <a:lstStyle/>
                    <a:p>
                      <a:r>
                        <a:rPr lang="en-US" sz="2000" dirty="0" smtClean="0">
                          <a:latin typeface="Times New Roman" pitchFamily="18" charset="0"/>
                          <a:cs typeface="Times New Roman" pitchFamily="18" charset="0"/>
                        </a:rPr>
                        <a:t>Second judge</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4</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3</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2</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8</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6</a:t>
                      </a:r>
                      <a:endParaRPr lang="en-US" sz="20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6803070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202</TotalTime>
  <Words>376</Words>
  <Application>Microsoft Office PowerPoint</Application>
  <PresentationFormat>On-screen Show (4:3)</PresentationFormat>
  <Paragraphs>165</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Book Antiqua</vt:lpstr>
      <vt:lpstr>Cambria Math</vt:lpstr>
      <vt:lpstr>Century Gothic</vt:lpstr>
      <vt:lpstr>Times New Roman</vt:lpstr>
      <vt:lpstr>Wingdings</vt:lpstr>
      <vt:lpstr>Wingdings 3</vt:lpstr>
      <vt:lpstr>Wisp</vt:lpstr>
      <vt:lpstr>PowerPoint Presentation</vt:lpstr>
      <vt:lpstr>PowerPoint Presentation</vt:lpstr>
      <vt:lpstr>Correlation</vt:lpstr>
      <vt:lpstr>PowerPoint Presentation</vt:lpstr>
      <vt:lpstr>Types of Correlation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Abdul Kareem Qammar</cp:lastModifiedBy>
  <cp:revision>20</cp:revision>
  <dcterms:created xsi:type="dcterms:W3CDTF">2020-03-26T15:57:42Z</dcterms:created>
  <dcterms:modified xsi:type="dcterms:W3CDTF">2020-05-03T14:35:35Z</dcterms:modified>
</cp:coreProperties>
</file>