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F42B-44E0-4E5A-9F26-A69114590DB5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D701-78C0-436D-B811-D7577EF9F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F42B-44E0-4E5A-9F26-A69114590DB5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D701-78C0-436D-B811-D7577EF9F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F42B-44E0-4E5A-9F26-A69114590DB5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D701-78C0-436D-B811-D7577EF9F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112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70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2359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734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382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097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1617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27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F42B-44E0-4E5A-9F26-A69114590DB5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D701-78C0-436D-B811-D7577EF9F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2024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1690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98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F42B-44E0-4E5A-9F26-A69114590DB5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D701-78C0-436D-B811-D7577EF9F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F42B-44E0-4E5A-9F26-A69114590DB5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D701-78C0-436D-B811-D7577EF9F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F42B-44E0-4E5A-9F26-A69114590DB5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D701-78C0-436D-B811-D7577EF9F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F42B-44E0-4E5A-9F26-A69114590DB5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D701-78C0-436D-B811-D7577EF9F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F42B-44E0-4E5A-9F26-A69114590DB5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D701-78C0-436D-B811-D7577EF9F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F42B-44E0-4E5A-9F26-A69114590DB5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D701-78C0-436D-B811-D7577EF9F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F42B-44E0-4E5A-9F26-A69114590DB5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D701-78C0-436D-B811-D7577EF9F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3F42B-44E0-4E5A-9F26-A69114590DB5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7D701-78C0-436D-B811-D7577EF9F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563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191275"/>
            <a:ext cx="9144000" cy="1790700"/>
          </a:xfrm>
        </p:spPr>
        <p:txBody>
          <a:bodyPr>
            <a:normAutofit/>
          </a:bodyPr>
          <a:lstStyle/>
          <a:p>
            <a:r>
              <a:rPr lang="en-GB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Analytic Method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Education-V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Mathematics (EDU-511)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5065567"/>
            <a:ext cx="6858000" cy="701387"/>
          </a:xfrm>
        </p:spPr>
        <p:txBody>
          <a:bodyPr>
            <a:normAutofit/>
          </a:bodyPr>
          <a:lstStyle/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  <a:b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Sargodha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875" y="3143194"/>
            <a:ext cx="1774247" cy="176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000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7. In analytical method we have ___________  the   hidden aspect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(a) folding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(b) Unfolding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(c) Explaining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(d) Defining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219199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Analytical Method of Teaching</a:t>
            </a:r>
            <a:endParaRPr lang="en-US" sz="36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676400"/>
            <a:ext cx="6781800" cy="3962400"/>
          </a:xfrm>
        </p:spPr>
        <p:txBody>
          <a:bodyPr>
            <a:normAutofit/>
          </a:bodyPr>
          <a:lstStyle/>
          <a:p>
            <a:r>
              <a:rPr lang="en-US" sz="3000" dirty="0" err="1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Ramish</a:t>
            </a:r>
            <a:r>
              <a:rPr lang="en-US" sz="30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 Ali (BEUD18M003)</a:t>
            </a:r>
          </a:p>
          <a:p>
            <a:r>
              <a:rPr lang="en-US" sz="30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Teaching of  Mathematics (EDU-511)</a:t>
            </a:r>
          </a:p>
          <a:p>
            <a:r>
              <a:rPr lang="en-US" sz="30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BS Education (semester 5)</a:t>
            </a:r>
          </a:p>
          <a:p>
            <a:endParaRPr lang="en-US" sz="3000" dirty="0" smtClean="0">
              <a:solidFill>
                <a:prstClr val="black"/>
              </a:solidFill>
              <a:latin typeface="+mj-lt"/>
              <a:cs typeface="Times New Roman" pitchFamily="18" charset="0"/>
            </a:endParaRPr>
          </a:p>
          <a:p>
            <a:r>
              <a:rPr lang="en-US" sz="30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Department of Education</a:t>
            </a:r>
          </a:p>
          <a:p>
            <a:r>
              <a:rPr lang="en-US" sz="30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 University of Sargodha , 40100 Sargodha Pakistan October 2020</a:t>
            </a:r>
          </a:p>
          <a:p>
            <a:endParaRPr lang="en-U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Introduction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The term “Analytical” has been derived from the word “Analysis” Which means to break the thing.</a:t>
            </a:r>
          </a:p>
          <a:p>
            <a:r>
              <a:rPr lang="en-US" dirty="0" smtClean="0"/>
              <a:t>“The Analytical method is to break the problem and divided into different parts” .</a:t>
            </a:r>
          </a:p>
          <a:p>
            <a:r>
              <a:rPr lang="en-US" dirty="0" smtClean="0"/>
              <a:t>In this method we have unfolding the hidden aspects of the any problems.</a:t>
            </a:r>
          </a:p>
          <a:p>
            <a:endParaRPr lang="en-US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/>
              <a:t>Approach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procedure adopted is to go from “unknown to known” and find out the result.</a:t>
            </a:r>
          </a:p>
          <a:p>
            <a:r>
              <a:rPr lang="en-US" dirty="0" smtClean="0"/>
              <a:t>Complex to Simple</a:t>
            </a:r>
          </a:p>
          <a:p>
            <a:r>
              <a:rPr lang="en-US" dirty="0" smtClean="0"/>
              <a:t>Analytical Approach is a learner based Approach.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/>
              <a:t>Example of Analytical Method</a:t>
            </a:r>
            <a:endParaRPr lang="en-US" sz="4000" b="1" u="sng" dirty="0"/>
          </a:p>
        </p:txBody>
      </p:sp>
      <p:pic>
        <p:nvPicPr>
          <p:cNvPr id="1026" name="Picture 2" descr="C:\Users\SARVER\Downloads\WhatsApp Image 2020-10-23 at 12.46.21 AM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76400"/>
            <a:ext cx="7467600" cy="495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Merits of Analytical Method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648200"/>
          </a:xfrm>
        </p:spPr>
        <p:txBody>
          <a:bodyPr/>
          <a:lstStyle/>
          <a:p>
            <a:r>
              <a:rPr lang="en-US" dirty="0" smtClean="0"/>
              <a:t>Active participation in teaching and learning process.</a:t>
            </a:r>
          </a:p>
          <a:p>
            <a:r>
              <a:rPr lang="en-US" dirty="0" smtClean="0"/>
              <a:t>The learner gets clear understand of the topic.</a:t>
            </a:r>
          </a:p>
          <a:p>
            <a:r>
              <a:rPr lang="en-US" dirty="0" smtClean="0"/>
              <a:t>Students learn in learning by doing.</a:t>
            </a:r>
          </a:p>
          <a:p>
            <a:r>
              <a:rPr lang="en-US" dirty="0" smtClean="0"/>
              <a:t>Thinking and reasoning power is developed by this method.</a:t>
            </a:r>
          </a:p>
          <a:p>
            <a:r>
              <a:rPr lang="en-US" dirty="0" smtClean="0"/>
              <a:t>Self confidence developed.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/>
              <a:t>Demerits of Analytical Method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method is a lengthy method.</a:t>
            </a:r>
          </a:p>
          <a:p>
            <a:r>
              <a:rPr lang="en-US" dirty="0" smtClean="0"/>
              <a:t>This method is not suitable to all age group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students.</a:t>
            </a:r>
          </a:p>
          <a:p>
            <a:r>
              <a:rPr lang="en-US" dirty="0" smtClean="0"/>
              <a:t>Time consuming.</a:t>
            </a:r>
          </a:p>
          <a:p>
            <a:r>
              <a:rPr lang="en-US" dirty="0" smtClean="0"/>
              <a:t>This method is not useful at lower stage of mathematics.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err="1" smtClean="0"/>
              <a:t>Mcqs</a:t>
            </a:r>
            <a:r>
              <a:rPr lang="en-US" sz="4000" b="1" u="sng" dirty="0" smtClean="0"/>
              <a:t> Session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/>
              <a:t>The term “Analytic” has been derived from the word?</a:t>
            </a:r>
          </a:p>
          <a:p>
            <a:pPr marL="514350" indent="-514350">
              <a:buNone/>
            </a:pPr>
            <a:r>
              <a:rPr lang="en-US" sz="2400" dirty="0" smtClean="0"/>
              <a:t>        (a)Synthetic method  (b)Analytical method</a:t>
            </a:r>
          </a:p>
          <a:p>
            <a:pPr marL="514350" indent="-514350">
              <a:buNone/>
            </a:pPr>
            <a:r>
              <a:rPr lang="en-US" sz="2400" dirty="0" smtClean="0"/>
              <a:t>        (c)inductive method   (d)Deductive method</a:t>
            </a:r>
          </a:p>
          <a:p>
            <a:pPr marL="514350" indent="-514350">
              <a:buAutoNum type="arabicPeriod" startAt="2"/>
            </a:pPr>
            <a:r>
              <a:rPr lang="en-US" sz="2400" dirty="0" smtClean="0"/>
              <a:t>Analytical method means to  ________ the problem and divide the parts.</a:t>
            </a:r>
          </a:p>
          <a:p>
            <a:pPr marL="514350" indent="-514350">
              <a:buNone/>
            </a:pPr>
            <a:r>
              <a:rPr lang="en-US" sz="2400" dirty="0" smtClean="0"/>
              <a:t>        (a)Solve  (b)Manage (c) Break (d) Avoid</a:t>
            </a:r>
          </a:p>
          <a:p>
            <a:pPr marL="514350" indent="-514350">
              <a:buAutoNum type="arabicPeriod" startAt="3"/>
            </a:pPr>
            <a:r>
              <a:rPr lang="en-US" sz="2400" dirty="0" smtClean="0"/>
              <a:t>The Unknown to Known approach is used in method?</a:t>
            </a:r>
          </a:p>
          <a:p>
            <a:pPr marL="514350" indent="-51435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(a)Synthetic method  (b)Analytical method</a:t>
            </a:r>
          </a:p>
          <a:p>
            <a:pPr marL="514350" indent="-514350">
              <a:buNone/>
            </a:pPr>
            <a:r>
              <a:rPr lang="en-US" sz="2400" dirty="0" smtClean="0"/>
              <a:t>          (c)inductive method   (d)Deductive method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4. </a:t>
            </a:r>
            <a:r>
              <a:rPr lang="en-US" sz="2400" dirty="0" smtClean="0"/>
              <a:t>Which method of teaching  move from Complex to Simple?</a:t>
            </a:r>
          </a:p>
          <a:p>
            <a:pPr marL="514350" indent="-51435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</a:t>
            </a:r>
            <a:r>
              <a:rPr lang="en-US" sz="2800" dirty="0" smtClean="0"/>
              <a:t>(a)Synthetic method  (b)Analytical method</a:t>
            </a:r>
          </a:p>
          <a:p>
            <a:pPr marL="514350" indent="-514350">
              <a:buNone/>
            </a:pPr>
            <a:r>
              <a:rPr lang="en-US" sz="2800" dirty="0" smtClean="0"/>
              <a:t>      (c)inductive method   (d)Deductive method</a:t>
            </a:r>
          </a:p>
          <a:p>
            <a:pPr marL="514350" indent="-514350">
              <a:buAutoNum type="arabicPeriod" startAt="5"/>
            </a:pPr>
            <a:r>
              <a:rPr lang="en-US" sz="2800" dirty="0" smtClean="0"/>
              <a:t>In Analytical Method Students participate?</a:t>
            </a:r>
          </a:p>
          <a:p>
            <a:pPr marL="514350" indent="-51435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(a)Passively (b)Actively (c) Comfortably (d)none</a:t>
            </a:r>
          </a:p>
          <a:p>
            <a:pPr marL="514350" indent="-514350">
              <a:buNone/>
            </a:pPr>
            <a:r>
              <a:rPr lang="en-US" sz="2800" dirty="0" smtClean="0"/>
              <a:t>6.   Thinking and reasoning power is developed in the method of ?</a:t>
            </a:r>
          </a:p>
          <a:p>
            <a:pPr marL="514350" indent="-514350">
              <a:buNone/>
            </a:pPr>
            <a:r>
              <a:rPr lang="en-US" sz="2800" dirty="0" smtClean="0"/>
              <a:t>      </a:t>
            </a:r>
            <a:r>
              <a:rPr lang="en-US" sz="2000" dirty="0" smtClean="0"/>
              <a:t> </a:t>
            </a:r>
            <a:r>
              <a:rPr lang="en-US" sz="2800" dirty="0" smtClean="0"/>
              <a:t>(a)Synthetic method  (b)Analytical method</a:t>
            </a:r>
          </a:p>
          <a:p>
            <a:pPr marL="514350" indent="-514350">
              <a:buNone/>
            </a:pPr>
            <a:r>
              <a:rPr lang="en-US" sz="2800" dirty="0" smtClean="0"/>
              <a:t>      (c)inductive method   (d)Deductive method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382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1_Office Theme</vt:lpstr>
      <vt:lpstr>Analytic Method  BS Education-V Teaching Mathematics (EDU-511)</vt:lpstr>
      <vt:lpstr>Analytical Method of Teaching</vt:lpstr>
      <vt:lpstr>Introduction </vt:lpstr>
      <vt:lpstr>Approach</vt:lpstr>
      <vt:lpstr>Example of Analytical Method</vt:lpstr>
      <vt:lpstr>Merits of Analytical Method</vt:lpstr>
      <vt:lpstr>Demerits of Analytical Method</vt:lpstr>
      <vt:lpstr>Mcqs Session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Analytical Method</dc:title>
  <dc:creator>SARVER</dc:creator>
  <cp:lastModifiedBy>ABC</cp:lastModifiedBy>
  <cp:revision>9</cp:revision>
  <dcterms:created xsi:type="dcterms:W3CDTF">2020-10-22T19:23:35Z</dcterms:created>
  <dcterms:modified xsi:type="dcterms:W3CDTF">2020-12-10T19:30:46Z</dcterms:modified>
</cp:coreProperties>
</file>