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08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1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30353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8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072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941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10A41F4-F4F6-4E9A-9E4B-09625389B3C6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42263E5-5801-467C-8C7F-B965430F39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E315-73F8-4494-8189-A5215FBFC8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and Precis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D0E8F-E60E-4A1F-8E96-80209EE2B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128030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C6032-0ADC-4DFD-9BDB-AF1C62502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 of Precis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43B51-85DE-4035-B779-9A027BD0F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Sentence 1</a:t>
            </a:r>
            <a:r>
              <a:rPr lang="en-US" dirty="0"/>
              <a:t>: Name of author, genre, and title of work, date in parenthesis; a rhetorically accurate verb (such as “claims,” argues,” “asserts,” “suggests”); and a THAT clause containing the major assertion or thesis statement in the work.</a:t>
            </a:r>
          </a:p>
          <a:p>
            <a:r>
              <a:rPr lang="en-US" b="1" dirty="0"/>
              <a:t>Sentence 2</a:t>
            </a:r>
            <a:r>
              <a:rPr lang="en-US" dirty="0"/>
              <a:t>: An explanation of HOW the author develops and supports the thesis, usually in chronological order.</a:t>
            </a:r>
          </a:p>
          <a:p>
            <a:r>
              <a:rPr lang="en-US" b="1" dirty="0"/>
              <a:t>Sentence 3</a:t>
            </a:r>
            <a:r>
              <a:rPr lang="en-US" dirty="0"/>
              <a:t>: A statement of the author’s apparent purpose, followed by an “in order to” phrase.</a:t>
            </a:r>
          </a:p>
          <a:p>
            <a:r>
              <a:rPr lang="en-US" b="1" dirty="0"/>
              <a:t>Sentence 4</a:t>
            </a:r>
            <a:r>
              <a:rPr lang="en-US" dirty="0"/>
              <a:t>: A description of the intended audience and/or the relationship the author establishes with the audience.</a:t>
            </a:r>
          </a:p>
        </p:txBody>
      </p:sp>
    </p:spTree>
    <p:extLst>
      <p:ext uri="{BB962C8B-B14F-4D97-AF65-F5344CB8AC3E}">
        <p14:creationId xmlns:p14="http://schemas.microsoft.com/office/powerpoint/2010/main" val="403849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86FAA3-11A5-40F1-BE05-F859AEFA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923A58-E0D2-4E88-B449-404D78D78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11095448" y="2285676"/>
            <a:ext cx="172773" cy="1143324"/>
          </a:xfrm>
        </p:spPr>
        <p:txBody>
          <a:bodyPr/>
          <a:lstStyle/>
          <a:p>
            <a:r>
              <a:rPr lang="en-US" dirty="0" err="1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76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9EA1BC-D3DB-43D1-AFA2-F26AF084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079103-CF70-4C27-B821-61FA12268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condensed version of the text’s main points. </a:t>
            </a:r>
          </a:p>
          <a:p>
            <a:r>
              <a:rPr lang="en-US" dirty="0"/>
              <a:t>Written in your own words. </a:t>
            </a:r>
          </a:p>
          <a:p>
            <a:r>
              <a:rPr lang="en-US" dirty="0"/>
              <a:t>Conveys the author’s main ideas.</a:t>
            </a:r>
          </a:p>
          <a:p>
            <a:r>
              <a:rPr lang="en-US" dirty="0"/>
              <a:t>Eliminates supporting details.</a:t>
            </a:r>
          </a:p>
          <a:p>
            <a:r>
              <a:rPr lang="en-US" dirty="0"/>
              <a:t>It is a fairly brief restatement --- in your own words ---of the contents of a passage. </a:t>
            </a:r>
          </a:p>
          <a:p>
            <a:r>
              <a:rPr lang="en-US" b="1" dirty="0"/>
              <a:t>Note</a:t>
            </a:r>
            <a:r>
              <a:rPr lang="en-US" dirty="0"/>
              <a:t>: you simply report back what the writer has said, without making value judgments.</a:t>
            </a:r>
          </a:p>
        </p:txBody>
      </p:sp>
    </p:spTree>
    <p:extLst>
      <p:ext uri="{BB962C8B-B14F-4D97-AF65-F5344CB8AC3E}">
        <p14:creationId xmlns:p14="http://schemas.microsoft.com/office/powerpoint/2010/main" val="267870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3D39A-EE4C-4D0D-8D4B-0455DB9D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AD25-CEE8-4E11-B2D7-29FB9EB17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writing a research paper (to give an overview of another writer’s perspective or argument)</a:t>
            </a:r>
          </a:p>
          <a:p>
            <a:r>
              <a:rPr lang="en-US" dirty="0"/>
              <a:t>In academic assignments (to report your understanding of what a text says).</a:t>
            </a:r>
          </a:p>
          <a:p>
            <a:r>
              <a:rPr lang="en-US" dirty="0"/>
              <a:t>In a persuasive “take a stand” essay/paper (to support your view and present arguments that oppose your view). </a:t>
            </a:r>
          </a:p>
        </p:txBody>
      </p:sp>
    </p:spTree>
    <p:extLst>
      <p:ext uri="{BB962C8B-B14F-4D97-AF65-F5344CB8AC3E}">
        <p14:creationId xmlns:p14="http://schemas.microsoft.com/office/powerpoint/2010/main" val="396599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FAA3-78A2-4BB1-BAC0-F7D20276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Characteristics of a good 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B2379-E5CF-4DAB-BF20-E2D229C00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understood without reference to the original;</a:t>
            </a:r>
          </a:p>
          <a:p>
            <a:r>
              <a:rPr lang="en-US" dirty="0"/>
              <a:t>Is a faithful reproduction of, or contains only the ideas or information of, the original; </a:t>
            </a:r>
          </a:p>
          <a:p>
            <a:r>
              <a:rPr lang="en-US" dirty="0"/>
              <a:t>Is brief without any unnecessary detail;</a:t>
            </a:r>
          </a:p>
          <a:p>
            <a:r>
              <a:rPr lang="en-US" dirty="0"/>
              <a:t>Is a readable unified whole</a:t>
            </a:r>
          </a:p>
        </p:txBody>
      </p:sp>
    </p:spTree>
    <p:extLst>
      <p:ext uri="{BB962C8B-B14F-4D97-AF65-F5344CB8AC3E}">
        <p14:creationId xmlns:p14="http://schemas.microsoft.com/office/powerpoint/2010/main" val="385941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0890C-3931-4FDC-9E3E-8A9614230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Compose a summary?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A99E-A065-4312-ACB6-1C168C4E0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Read the text for its main points.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out the text’s thesis or main point.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Identify the text’s major divisions or chunks 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Summarize each part in one or two sentences.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Combine your summaries of the parts into a coherent whole. </a:t>
            </a:r>
          </a:p>
          <a:p>
            <a:pPr marL="0" indent="0" algn="ctr">
              <a:buNone/>
            </a:pPr>
            <a:r>
              <a:rPr lang="en-US" b="1" dirty="0"/>
              <a:t>*Be sure to use your own words!* </a:t>
            </a:r>
          </a:p>
        </p:txBody>
      </p:sp>
    </p:spTree>
    <p:extLst>
      <p:ext uri="{BB962C8B-B14F-4D97-AF65-F5344CB8AC3E}">
        <p14:creationId xmlns:p14="http://schemas.microsoft.com/office/powerpoint/2010/main" val="114230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149AD8-FD37-41AB-837C-0E4579AC6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Precis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7981A-C609-40FD-ADCB-861F6ACAD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41612" y="2429731"/>
            <a:ext cx="136716" cy="1143324"/>
          </a:xfrm>
        </p:spPr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556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C737-0A26-431D-912D-DDEB1FFD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Precis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77ADF-18E2-4D59-BFE9-549075CA1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French for “</a:t>
            </a:r>
            <a:r>
              <a:rPr lang="en-US" b="1" i="1" dirty="0"/>
              <a:t>concise summary</a:t>
            </a:r>
            <a:r>
              <a:rPr lang="en-US" dirty="0"/>
              <a:t>.”</a:t>
            </a:r>
          </a:p>
          <a:p>
            <a:r>
              <a:rPr lang="en-US" dirty="0"/>
              <a:t>It is part summary, part analysis.</a:t>
            </a:r>
          </a:p>
          <a:p>
            <a:r>
              <a:rPr lang="en-US" dirty="0"/>
              <a:t>Less neutral and more analytical than a summary.</a:t>
            </a:r>
          </a:p>
          <a:p>
            <a:r>
              <a:rPr lang="en-US" dirty="0"/>
              <a:t>Describes content of text.</a:t>
            </a:r>
          </a:p>
          <a:p>
            <a:r>
              <a:rPr lang="en-US" dirty="0"/>
              <a:t>Describes HOW the text makes its points. </a:t>
            </a:r>
          </a:p>
        </p:txBody>
      </p:sp>
    </p:spTree>
    <p:extLst>
      <p:ext uri="{BB962C8B-B14F-4D97-AF65-F5344CB8AC3E}">
        <p14:creationId xmlns:p14="http://schemas.microsoft.com/office/powerpoint/2010/main" val="2914768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C9B13-A221-484C-8DE5-D44BB323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638300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Guidelines for writing Precis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48FD0-D91F-4216-BDA9-2D4B567A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29000"/>
            <a:ext cx="9601200" cy="2438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Provide a condensed statement of the text’s main point.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brief statements about the text’s essential rhetorical parts: purpose, methods, and intended audience.</a:t>
            </a:r>
          </a:p>
        </p:txBody>
      </p:sp>
    </p:spTree>
    <p:extLst>
      <p:ext uri="{BB962C8B-B14F-4D97-AF65-F5344CB8AC3E}">
        <p14:creationId xmlns:p14="http://schemas.microsoft.com/office/powerpoint/2010/main" val="4096663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</TotalTime>
  <Words>419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Summary and Precis writing</vt:lpstr>
      <vt:lpstr>Summary</vt:lpstr>
      <vt:lpstr>Summary</vt:lpstr>
      <vt:lpstr>Usage</vt:lpstr>
      <vt:lpstr> Characteristics of a good summary </vt:lpstr>
      <vt:lpstr>How to Compose a summary?</vt:lpstr>
      <vt:lpstr>Precis</vt:lpstr>
      <vt:lpstr>Precis</vt:lpstr>
      <vt:lpstr>Guidelines for writing Precis</vt:lpstr>
      <vt:lpstr>Structure of Precis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and Precis wriring</dc:title>
  <dc:creator>Hassaan</dc:creator>
  <cp:lastModifiedBy>Hassaan</cp:lastModifiedBy>
  <cp:revision>12</cp:revision>
  <dcterms:created xsi:type="dcterms:W3CDTF">2020-05-05T18:02:55Z</dcterms:created>
  <dcterms:modified xsi:type="dcterms:W3CDTF">2020-05-05T19:24:39Z</dcterms:modified>
</cp:coreProperties>
</file>