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  <p:sldId id="269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9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0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9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9A18-6F9B-47F6-9650-B1E567429A0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06BE-F3B7-447D-9C40-9C629CC4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8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Myocarditis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-228600"/>
            <a:ext cx="9451579" cy="7207842"/>
          </a:xfrm>
        </p:spPr>
      </p:pic>
    </p:spTree>
    <p:extLst>
      <p:ext uri="{BB962C8B-B14F-4D97-AF65-F5344CB8AC3E}">
        <p14:creationId xmlns:p14="http://schemas.microsoft.com/office/powerpoint/2010/main" val="366759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508" y="1600200"/>
            <a:ext cx="6192984" cy="4525963"/>
          </a:xfrm>
        </p:spPr>
      </p:pic>
    </p:spTree>
    <p:extLst>
      <p:ext uri="{BB962C8B-B14F-4D97-AF65-F5344CB8AC3E}">
        <p14:creationId xmlns:p14="http://schemas.microsoft.com/office/powerpoint/2010/main" val="395331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9" y="27782"/>
            <a:ext cx="9504245" cy="6906418"/>
          </a:xfrm>
        </p:spPr>
      </p:pic>
    </p:spTree>
    <p:extLst>
      <p:ext uri="{BB962C8B-B14F-4D97-AF65-F5344CB8AC3E}">
        <p14:creationId xmlns:p14="http://schemas.microsoft.com/office/powerpoint/2010/main" val="161967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045840" cy="4361066"/>
          </a:xfrm>
        </p:spPr>
      </p:pic>
    </p:spTree>
    <p:extLst>
      <p:ext uri="{BB962C8B-B14F-4D97-AF65-F5344CB8AC3E}">
        <p14:creationId xmlns:p14="http://schemas.microsoft.com/office/powerpoint/2010/main" val="418004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903" y="1600200"/>
            <a:ext cx="5744194" cy="4525963"/>
          </a:xfrm>
        </p:spPr>
      </p:pic>
    </p:spTree>
    <p:extLst>
      <p:ext uri="{BB962C8B-B14F-4D97-AF65-F5344CB8AC3E}">
        <p14:creationId xmlns:p14="http://schemas.microsoft.com/office/powerpoint/2010/main" val="314629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740125" cy="6444386"/>
          </a:xfrm>
        </p:spPr>
      </p:pic>
    </p:spTree>
    <p:extLst>
      <p:ext uri="{BB962C8B-B14F-4D97-AF65-F5344CB8AC3E}">
        <p14:creationId xmlns:p14="http://schemas.microsoft.com/office/powerpoint/2010/main" val="182486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from asymptomatic and non specific to cardiogenic shock and sudden death.</a:t>
            </a:r>
          </a:p>
          <a:p>
            <a:r>
              <a:rPr lang="en-US" dirty="0" smtClean="0"/>
              <a:t>Infants and young children have fulminant presentation with respiratory </a:t>
            </a:r>
            <a:r>
              <a:rPr lang="en-US" dirty="0" err="1" smtClean="0"/>
              <a:t>distress,tachycardia,hypotension,gallop</a:t>
            </a:r>
            <a:r>
              <a:rPr lang="en-US" dirty="0" smtClean="0"/>
              <a:t> rhythm.</a:t>
            </a:r>
          </a:p>
          <a:p>
            <a:r>
              <a:rPr lang="en-US" dirty="0" err="1" smtClean="0"/>
              <a:t>Assosciated</a:t>
            </a:r>
            <a:r>
              <a:rPr lang="en-US" dirty="0" smtClean="0"/>
              <a:t> with rash or end organ involvement like </a:t>
            </a:r>
            <a:r>
              <a:rPr lang="en-US" dirty="0" err="1" smtClean="0"/>
              <a:t>hepatitis,meningitis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8" y="124888"/>
            <a:ext cx="9083472" cy="6550816"/>
          </a:xfrm>
        </p:spPr>
      </p:pic>
    </p:spTree>
    <p:extLst>
      <p:ext uri="{BB962C8B-B14F-4D97-AF65-F5344CB8AC3E}">
        <p14:creationId xmlns:p14="http://schemas.microsoft.com/office/powerpoint/2010/main" val="49679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0200"/>
            <a:ext cx="9220200" cy="10707220"/>
          </a:xfrm>
        </p:spPr>
      </p:pic>
    </p:spTree>
    <p:extLst>
      <p:ext uri="{BB962C8B-B14F-4D97-AF65-F5344CB8AC3E}">
        <p14:creationId xmlns:p14="http://schemas.microsoft.com/office/powerpoint/2010/main" val="411129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38400"/>
            <a:ext cx="9173308" cy="10736538"/>
          </a:xfrm>
        </p:spPr>
      </p:pic>
    </p:spTree>
    <p:extLst>
      <p:ext uri="{BB962C8B-B14F-4D97-AF65-F5344CB8AC3E}">
        <p14:creationId xmlns:p14="http://schemas.microsoft.com/office/powerpoint/2010/main" val="86721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management for acute myocarditis is supportive.</a:t>
            </a:r>
          </a:p>
          <a:p>
            <a:r>
              <a:rPr lang="en-US" dirty="0" smtClean="0"/>
              <a:t>ACE </a:t>
            </a:r>
            <a:r>
              <a:rPr lang="en-US" dirty="0" err="1" smtClean="0"/>
              <a:t>inhibitors,ARBs,Diuretics</a:t>
            </a:r>
            <a:r>
              <a:rPr lang="en-US" dirty="0" smtClean="0"/>
              <a:t> are useful in patients with compensated CCF but may be contra indicated in those with fulminant heart </a:t>
            </a:r>
            <a:r>
              <a:rPr lang="en-US" dirty="0" err="1" smtClean="0"/>
              <a:t>failure,collapse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patients with </a:t>
            </a:r>
            <a:r>
              <a:rPr lang="en-US" dirty="0" err="1" smtClean="0"/>
              <a:t>arythmias</a:t>
            </a:r>
            <a:r>
              <a:rPr lang="en-US" dirty="0" smtClean="0"/>
              <a:t> anti </a:t>
            </a:r>
            <a:r>
              <a:rPr lang="en-US" dirty="0" err="1" smtClean="0"/>
              <a:t>arrythmics</a:t>
            </a:r>
            <a:r>
              <a:rPr lang="en-US" dirty="0" smtClean="0"/>
              <a:t> are helpful</a:t>
            </a:r>
          </a:p>
          <a:p>
            <a:r>
              <a:rPr lang="en-US" dirty="0" smtClean="0"/>
              <a:t>IVIG and STEROIDS may have role in improving cardiac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1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89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Myocarditis </vt:lpstr>
      <vt:lpstr>PowerPoint Presentation</vt:lpstr>
      <vt:lpstr>Etiology</vt:lpstr>
      <vt:lpstr>PowerPoint Presentation</vt:lpstr>
      <vt:lpstr>Clinical manifestations</vt:lpstr>
      <vt:lpstr>PowerPoint Presentation</vt:lpstr>
      <vt:lpstr>PowerPoint Presentation</vt:lpstr>
      <vt:lpstr>PowerPoint Presentation</vt:lpstr>
      <vt:lpstr>Treatment</vt:lpstr>
      <vt:lpstr>PowerPoint Presentation</vt:lpstr>
      <vt:lpstr>Differential diagnosis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</dc:title>
  <dc:creator>User</dc:creator>
  <cp:lastModifiedBy>User</cp:lastModifiedBy>
  <cp:revision>9</cp:revision>
  <dcterms:created xsi:type="dcterms:W3CDTF">2019-03-26T13:54:15Z</dcterms:created>
  <dcterms:modified xsi:type="dcterms:W3CDTF">2019-03-26T15:48:10Z</dcterms:modified>
</cp:coreProperties>
</file>