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4" r:id="rId6"/>
    <p:sldId id="262" r:id="rId7"/>
    <p:sldId id="263" r:id="rId8"/>
    <p:sldId id="269" r:id="rId9"/>
    <p:sldId id="266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1" d="100"/>
          <a:sy n="81" d="100"/>
        </p:scale>
        <p:origin x="-10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9A18-6F9B-47F6-9650-B1E567429A0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06BE-F3B7-447D-9C40-9C629CC4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87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9A18-6F9B-47F6-9650-B1E567429A0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06BE-F3B7-447D-9C40-9C629CC4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91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9A18-6F9B-47F6-9650-B1E567429A0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06BE-F3B7-447D-9C40-9C629CC4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70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9A18-6F9B-47F6-9650-B1E567429A0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06BE-F3B7-447D-9C40-9C629CC4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29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9A18-6F9B-47F6-9650-B1E567429A0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06BE-F3B7-447D-9C40-9C629CC4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2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9A18-6F9B-47F6-9650-B1E567429A0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06BE-F3B7-447D-9C40-9C629CC4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32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9A18-6F9B-47F6-9650-B1E567429A0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06BE-F3B7-447D-9C40-9C629CC4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4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9A18-6F9B-47F6-9650-B1E567429A0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06BE-F3B7-447D-9C40-9C629CC4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76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9A18-6F9B-47F6-9650-B1E567429A0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06BE-F3B7-447D-9C40-9C629CC4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66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9A18-6F9B-47F6-9650-B1E567429A0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06BE-F3B7-447D-9C40-9C629CC4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612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9A18-6F9B-47F6-9650-B1E567429A0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D06BE-F3B7-447D-9C40-9C629CC4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92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9A18-6F9B-47F6-9650-B1E567429A06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D06BE-F3B7-447D-9C40-9C629CC4C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83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Myocarditis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64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585" y="-228600"/>
            <a:ext cx="9451579" cy="7207842"/>
          </a:xfrm>
        </p:spPr>
      </p:pic>
    </p:spTree>
    <p:extLst>
      <p:ext uri="{BB962C8B-B14F-4D97-AF65-F5344CB8AC3E}">
        <p14:creationId xmlns:p14="http://schemas.microsoft.com/office/powerpoint/2010/main" val="3667593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diagnosis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508" y="1600200"/>
            <a:ext cx="6192984" cy="4525963"/>
          </a:xfrm>
        </p:spPr>
      </p:pic>
    </p:spTree>
    <p:extLst>
      <p:ext uri="{BB962C8B-B14F-4D97-AF65-F5344CB8AC3E}">
        <p14:creationId xmlns:p14="http://schemas.microsoft.com/office/powerpoint/2010/main" val="3953318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69" y="27782"/>
            <a:ext cx="9504245" cy="6906418"/>
          </a:xfrm>
        </p:spPr>
      </p:pic>
    </p:spTree>
    <p:extLst>
      <p:ext uri="{BB962C8B-B14F-4D97-AF65-F5344CB8AC3E}">
        <p14:creationId xmlns:p14="http://schemas.microsoft.com/office/powerpoint/2010/main" val="1619676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143000"/>
            <a:ext cx="6045840" cy="4361066"/>
          </a:xfrm>
        </p:spPr>
      </p:pic>
    </p:spTree>
    <p:extLst>
      <p:ext uri="{BB962C8B-B14F-4D97-AF65-F5344CB8AC3E}">
        <p14:creationId xmlns:p14="http://schemas.microsoft.com/office/powerpoint/2010/main" val="4180048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903" y="1600200"/>
            <a:ext cx="5744194" cy="4525963"/>
          </a:xfrm>
        </p:spPr>
      </p:pic>
    </p:spTree>
    <p:extLst>
      <p:ext uri="{BB962C8B-B14F-4D97-AF65-F5344CB8AC3E}">
        <p14:creationId xmlns:p14="http://schemas.microsoft.com/office/powerpoint/2010/main" val="3146295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8600"/>
            <a:ext cx="8740125" cy="6444386"/>
          </a:xfrm>
        </p:spPr>
      </p:pic>
    </p:spTree>
    <p:extLst>
      <p:ext uri="{BB962C8B-B14F-4D97-AF65-F5344CB8AC3E}">
        <p14:creationId xmlns:p14="http://schemas.microsoft.com/office/powerpoint/2010/main" val="1824862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manifestations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Range from asymptomatic and non specific to cardiogenic shock and sudden death.</a:t>
            </a:r>
          </a:p>
          <a:p>
            <a:r>
              <a:rPr lang="en-US" dirty="0" smtClean="0"/>
              <a:t>Infants and young children have fulminant presentation with respiratory </a:t>
            </a:r>
            <a:r>
              <a:rPr lang="en-US" dirty="0" err="1" smtClean="0"/>
              <a:t>distress,tachycardia,hypotension,gallop</a:t>
            </a:r>
            <a:r>
              <a:rPr lang="en-US" dirty="0" smtClean="0"/>
              <a:t> rhythm.</a:t>
            </a:r>
          </a:p>
          <a:p>
            <a:r>
              <a:rPr lang="en-US" dirty="0" err="1" smtClean="0"/>
              <a:t>Assosciated</a:t>
            </a:r>
            <a:r>
              <a:rPr lang="en-US" dirty="0" smtClean="0"/>
              <a:t> with rash or end organ involvement like </a:t>
            </a:r>
            <a:r>
              <a:rPr lang="en-US" dirty="0" err="1" smtClean="0"/>
              <a:t>hepatitis,meningitis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619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8" y="124888"/>
            <a:ext cx="9083472" cy="6550816"/>
          </a:xfrm>
        </p:spPr>
      </p:pic>
    </p:spTree>
    <p:extLst>
      <p:ext uri="{BB962C8B-B14F-4D97-AF65-F5344CB8AC3E}">
        <p14:creationId xmlns:p14="http://schemas.microsoft.com/office/powerpoint/2010/main" val="496794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00200"/>
            <a:ext cx="9220200" cy="10707220"/>
          </a:xfrm>
        </p:spPr>
      </p:pic>
    </p:spTree>
    <p:extLst>
      <p:ext uri="{BB962C8B-B14F-4D97-AF65-F5344CB8AC3E}">
        <p14:creationId xmlns:p14="http://schemas.microsoft.com/office/powerpoint/2010/main" val="4111293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438400"/>
            <a:ext cx="9173308" cy="10736538"/>
          </a:xfrm>
        </p:spPr>
      </p:pic>
    </p:spTree>
    <p:extLst>
      <p:ext uri="{BB962C8B-B14F-4D97-AF65-F5344CB8AC3E}">
        <p14:creationId xmlns:p14="http://schemas.microsoft.com/office/powerpoint/2010/main" val="867212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Primary management for acute myocarditis is supportive.</a:t>
            </a:r>
          </a:p>
          <a:p>
            <a:r>
              <a:rPr lang="en-US" dirty="0" smtClean="0"/>
              <a:t>ACE </a:t>
            </a:r>
            <a:r>
              <a:rPr lang="en-US" dirty="0" err="1" smtClean="0"/>
              <a:t>inhibitors,ARBs,Diuretics</a:t>
            </a:r>
            <a:r>
              <a:rPr lang="en-US" dirty="0" smtClean="0"/>
              <a:t> are useful in patients with compensated CCF but may be contra indicated in those with fulminant heart </a:t>
            </a:r>
            <a:r>
              <a:rPr lang="en-US" dirty="0" err="1" smtClean="0"/>
              <a:t>failure,collapse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patients with </a:t>
            </a:r>
            <a:r>
              <a:rPr lang="en-US" dirty="0" err="1" smtClean="0"/>
              <a:t>arythmias</a:t>
            </a:r>
            <a:r>
              <a:rPr lang="en-US" dirty="0" smtClean="0"/>
              <a:t> anti </a:t>
            </a:r>
            <a:r>
              <a:rPr lang="en-US" dirty="0" err="1" smtClean="0"/>
              <a:t>arrythmics</a:t>
            </a:r>
            <a:r>
              <a:rPr lang="en-US" dirty="0" smtClean="0"/>
              <a:t> are helpful</a:t>
            </a:r>
          </a:p>
          <a:p>
            <a:r>
              <a:rPr lang="en-US" dirty="0" smtClean="0"/>
              <a:t>IVIG and STEROIDS may have role in improving cardiac function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919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89</Words>
  <Application>Microsoft Office PowerPoint</Application>
  <PresentationFormat>On-screen Show 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Myocarditis </vt:lpstr>
      <vt:lpstr>PowerPoint Presentation</vt:lpstr>
      <vt:lpstr>Etiology</vt:lpstr>
      <vt:lpstr>PowerPoint Presentation</vt:lpstr>
      <vt:lpstr>Clinical manifestations</vt:lpstr>
      <vt:lpstr>PowerPoint Presentation</vt:lpstr>
      <vt:lpstr>PowerPoint Presentation</vt:lpstr>
      <vt:lpstr>PowerPoint Presentation</vt:lpstr>
      <vt:lpstr>Treatment</vt:lpstr>
      <vt:lpstr>PowerPoint Presentation</vt:lpstr>
      <vt:lpstr>Differential diagnosis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Myocarditis</dc:title>
  <dc:creator>User</dc:creator>
  <cp:lastModifiedBy>User</cp:lastModifiedBy>
  <cp:revision>9</cp:revision>
  <dcterms:created xsi:type="dcterms:W3CDTF">2019-03-26T13:54:15Z</dcterms:created>
  <dcterms:modified xsi:type="dcterms:W3CDTF">2019-03-26T15:48:10Z</dcterms:modified>
</cp:coreProperties>
</file>