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14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2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0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61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9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7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0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5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4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597" y="2550018"/>
            <a:ext cx="5988676" cy="73409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Geometric Mean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6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92424" cy="66540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of Geometric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1077"/>
            <a:ext cx="8492424" cy="3498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It is neither easy to calculate nor to understand.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vanishes if any observation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case of negative values, it cannot be computed at all.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9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2" y="1815548"/>
            <a:ext cx="11500835" cy="4346713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01: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geometric mean for the following data: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0.35, 3, 30, 300, 3000, 0.3, 0.03, 0.0362, 0.00482, 58642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6.5, 169.0, 11.0, 112.5, 14.2, 75.0, 35.5, 215.0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02:  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(a)For the following data find the geometric mean.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60-80      80-100    100-120    120-140    140-160   160-180    180-200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No.of apples) 5            14           17               10               1               0               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00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9093"/>
            <a:ext cx="9677280" cy="6400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Find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geometric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for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data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 in percentage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31- 40                                          28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41-50                                          31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51-60      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61-70  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71-80                                           5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2292625"/>
                <a:ext cx="9329551" cy="3286539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Introduction: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mean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G,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a set of n positive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eqArr>
                          <m:eqArr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</m:eqAr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defined as the positive nth root of their product,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g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1  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2  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….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eqArr>
                              <m:eqArr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</m:e>
                            </m:eqArr>
                          </m:sub>
                        </m:sSub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                  where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&gt;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mean is appropriate to average ratios and rates of change.</a:t>
                </a:r>
                <a:endParaRPr 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2292625"/>
                <a:ext cx="9329551" cy="3286539"/>
              </a:xfrm>
              <a:blipFill rotWithShape="0">
                <a:blip r:embed="rId2"/>
                <a:stretch>
                  <a:fillRect l="-1437" b="-4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85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071974" cy="5958625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G.M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Antilog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G.M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(Group data)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071974" cy="5958625"/>
              </a:xfrm>
              <a:blipFill rotWithShape="0">
                <a:blip r:embed="rId2"/>
                <a:stretch>
                  <a:fillRect l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40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636104"/>
                <a:ext cx="10586434" cy="592764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geometric mean 8, 40, 175, 1209, 2000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geometric mean,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calculated as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×40×175×1209×2000</m:t>
                        </m:r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log, we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G.M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175+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1209+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2000</m:t>
                                </m:r>
                              </m:num>
                              <m:den>
                                <m: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636104"/>
                <a:ext cx="10586434" cy="5927641"/>
              </a:xfrm>
              <a:blipFill rotWithShape="0">
                <a:blip r:embed="rId2"/>
                <a:stretch>
                  <a:fillRect l="-1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7" y="1974573"/>
            <a:ext cx="10122794" cy="295523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2.22632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G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 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Antilog (2.22632)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168.39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838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2001078"/>
            <a:ext cx="10200067" cy="413467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(Grouped data)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following frequency distribution of weights, calculate the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mean.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65-84    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85-104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105-124                   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125-144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145-164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165-184  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185-204                                           5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21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0761" y="347730"/>
                <a:ext cx="10212946" cy="6014433"/>
              </a:xfrm>
            </p:spPr>
            <p:txBody>
              <a:bodyPr>
                <a:normAutofit fontScale="90000"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65-84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74.5                  9                1.722                 16.8498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85-104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94.5                 10               1.9754               19.7540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105-124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114.5                17               2.0589               35.0013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125-144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134.5                10               2.1287               21.2870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145-164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154.5                 5                2.1889               10.9445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165-184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174.5                 4                2.2418               8.9672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185-204              194.5                 5                2.2889               11.4445 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Total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-------                60               --------              124.2483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0761" y="347730"/>
                <a:ext cx="10212946" cy="6014433"/>
              </a:xfrm>
              <a:blipFill rotWithShape="0">
                <a:blip r:embed="rId2"/>
                <a:stretch>
                  <a:fillRect l="-1134" t="-1114" r="-13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48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66670" y="283336"/>
                <a:ext cx="9684913" cy="590543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G.M =Antilog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               </a:t>
                </a:r>
                <a:br>
                  <a:rPr lang="en-US" sz="2400" dirty="0"/>
                </a:br>
                <a:r>
                  <a:rPr lang="en-US" sz="2400" dirty="0"/>
                  <a:t>         </a:t>
                </a:r>
                <a:br>
                  <a:rPr lang="en-US" sz="2400" dirty="0"/>
                </a:br>
                <a:r>
                  <a:rPr lang="en-US" sz="2400" dirty="0"/>
                  <a:t>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124.2483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= 2.0708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G.M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Antilog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(2.0708)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.M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17.7 grams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6670" y="283336"/>
                <a:ext cx="9684913" cy="590543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1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2677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Geometric Mean: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479545" cy="500988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based on observed value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amenable to mathematical treatment 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equal weightage to all observations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appropriate type of average to be used in case rates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 are to be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8697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122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Retrospect</vt:lpstr>
      <vt:lpstr>                            Geometric Mean</vt:lpstr>
      <vt:lpstr>Introduction: The geometric mean G, of a set of n positive values x_(1  ), x_(2  )…. x_█(n@  )  is defined as the positive nth root of their product,          G = √(n&amp;x_(1  ) ", " x_(2  ) "…. " x_█(n@  ) ),                       where x &gt; 0  The geometric mean is appropriate to average ratios and rates of change.</vt:lpstr>
      <vt:lpstr>Formulas:                G.M = Antilog (("Ʃlog " x_i)/n)                    (For Ungrouped data)    G.M = Antilog(("Ʃ" f_i " log " x_i)/("Ʃ" f_i ) " " )                     (Group data)                                                             </vt:lpstr>
      <vt:lpstr>    Example: (Ungrouped data) Find the geometric mean 8, 40, 175, 1209, 2000  Solution: The geometric mean, G, is calculated as                         G =√(5&amp;8×40×175×1209×2000)          Taking log, we have                 G.M =∑▒((log8+log40+log175+log1209+log2000)/5)                                                                          </vt:lpstr>
      <vt:lpstr>   G.M  = 2.22632                     G .M  = Antilog (2.22632)                                       = 168.39            </vt:lpstr>
      <vt:lpstr>Example: (Grouped data) Given the following frequency distribution of weights, calculate the  geometric mean.        Weight                                     frequency        65-84                                             9        85-104                                          10       105-124                                          17       125-144                                          10       145-164                                           5       165-184                                           4       185-204                                           5  </vt:lpstr>
      <vt:lpstr>Solution:        Weight               x_i                    f_i                logx_i                  f_ilogx_i         65-84                 74.5                  9                1.722                 16.8498            85-104               94.5                 10               1.9754               19.7540       105-124              114.5                17               2.0589               35.0013       125-144              134.5                10               2.1287               21.2870       145-164              154.5                 5                2.1889               10.9445                                165-184              174.5                 4                2.2418               8.9672       185-204              194.5                 5                2.2889               11.4445                                                                   Total                 -------                60               --------              124.2483  </vt:lpstr>
      <vt:lpstr>           G.M =Antilog ("Ʃ" f_i " log " x_i)/("Ʃ" f_i )                                             =  "124.2483" /60                        = 2.0708                       G.M = Antilog (2.0708)                  G .M = 17.7 grams     </vt:lpstr>
      <vt:lpstr>Merits of Geometric Mean:</vt:lpstr>
      <vt:lpstr>  Demerits of Geometric Mean</vt:lpstr>
      <vt:lpstr>Assignment Questions: Question 01:     Calculate the geometric mean for the following data: (a) 0.35, 3, 30, 300, 3000, 0.3, 0.03, 0.0362, 0.00482, 58642 (b) 6.5, 169.0, 11.0, 112.5, 14.2, 75.0, 35.5, 215.0  Question 02:     (a)For the following data find the geometric mean.  Weights       60-80      80-100    100-120    120-140    140-160   160-180    180-200 (No.of apples) 5            14           17               10               1               0               2  </vt:lpstr>
      <vt:lpstr>(b) Find the geometric mean for the following data .          Marks in percentage                 No. of Students                        31- 40                                          28                41-50                                          31                51-60                                          12                61-70                                           9                71-80                                           5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Ali</cp:lastModifiedBy>
  <cp:revision>157</cp:revision>
  <dcterms:created xsi:type="dcterms:W3CDTF">2020-03-22T15:03:41Z</dcterms:created>
  <dcterms:modified xsi:type="dcterms:W3CDTF">2020-05-02T08:02:03Z</dcterms:modified>
</cp:coreProperties>
</file>