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24106-151E-43D1-877A-C2B642D1988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8CE6-0417-4BBF-A0C2-84C115EA95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7" y="283335"/>
            <a:ext cx="7051183" cy="52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30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978795"/>
            <a:ext cx="5384979" cy="50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12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09" y="321973"/>
            <a:ext cx="5921063" cy="52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17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21" y="650048"/>
            <a:ext cx="5420446" cy="56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15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16" y="463639"/>
            <a:ext cx="5795493" cy="50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32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22" y="373488"/>
            <a:ext cx="6239814" cy="517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29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64" y="515155"/>
            <a:ext cx="5669924" cy="50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76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9" y="360608"/>
            <a:ext cx="4835212" cy="6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40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19" y="309093"/>
            <a:ext cx="5805152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14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64" y="360608"/>
            <a:ext cx="5032118" cy="56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10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75" y="296215"/>
            <a:ext cx="5493091" cy="53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77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92" y="309094"/>
            <a:ext cx="6027313" cy="51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08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10" y="414875"/>
            <a:ext cx="4983822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45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40" y="-296214"/>
            <a:ext cx="5503002" cy="66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04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96" y="511533"/>
            <a:ext cx="4904033" cy="52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195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Rashid</dc:creator>
  <cp:lastModifiedBy>Rashid</cp:lastModifiedBy>
  <cp:revision>1</cp:revision>
  <dcterms:created xsi:type="dcterms:W3CDTF">2021-01-14T09:45:52Z</dcterms:created>
  <dcterms:modified xsi:type="dcterms:W3CDTF">2021-01-14T09:46:19Z</dcterms:modified>
</cp:coreProperties>
</file>