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7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3" autoAdjust="0"/>
  </p:normalViewPr>
  <p:slideViewPr>
    <p:cSldViewPr>
      <p:cViewPr varScale="1">
        <p:scale>
          <a:sx n="59" d="100"/>
          <a:sy n="5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4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6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7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7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2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7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001A-4AC3-4DB0-8000-7D2D1A7BB13E}" type="datetimeFigureOut">
              <a:rPr lang="en-US" smtClean="0"/>
              <a:t>31-May-18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0336D-2E2E-4F39-B05A-4159DA8AA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6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0209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7152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</p:spPr>
      </p:pic>
    </p:spTree>
    <p:extLst>
      <p:ext uri="{BB962C8B-B14F-4D97-AF65-F5344CB8AC3E}">
        <p14:creationId xmlns:p14="http://schemas.microsoft.com/office/powerpoint/2010/main" val="238384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6524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1051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3449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2019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2055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1686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7684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0311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0799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19849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35208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01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09544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10861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94731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49033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3966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</p:spPr>
      </p:pic>
    </p:spTree>
    <p:extLst>
      <p:ext uri="{BB962C8B-B14F-4D97-AF65-F5344CB8AC3E}">
        <p14:creationId xmlns:p14="http://schemas.microsoft.com/office/powerpoint/2010/main" val="2886605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0148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0081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4007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2276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1757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6010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5040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2522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2018-05-31T05:50:30Z</dcterms:created>
  <dcterms:modified xsi:type="dcterms:W3CDTF">2018-05-31T06:13:24Z</dcterms:modified>
</cp:coreProperties>
</file>