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4/19/2020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1600200"/>
            <a:ext cx="8458200" cy="1447800"/>
          </a:xfrm>
        </p:spPr>
        <p:txBody>
          <a:bodyPr/>
          <a:lstStyle/>
          <a:p>
            <a:pPr algn="ctr"/>
            <a:r>
              <a:rPr lang="en-US" dirty="0" smtClean="0"/>
              <a:t> </a:t>
            </a:r>
            <a:r>
              <a:rPr lang="en-US" sz="4400" b="1" dirty="0" smtClean="0">
                <a:latin typeface="Times New Roman" pitchFamily="18" charset="0"/>
                <a:cs typeface="Times New Roman" pitchFamily="18" charset="0"/>
              </a:rPr>
              <a:t>PUBLIC RELATIONS PUBLICS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Prepared by: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Kanza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 smtClean="0">
                <a:latin typeface="Times New Roman" pitchFamily="18" charset="0"/>
                <a:cs typeface="Times New Roman" pitchFamily="18" charset="0"/>
              </a:rPr>
              <a:t>Mahmood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NON-TRADITIONAL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PUBLICS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These are the groups that usually are not familiar with your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That is your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had not had an ongoing, long term relationship with them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Non-traditional publics emerge either due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to changes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 you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the society or those publics themselves.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They have always been there but not very relevant to you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but due to those changes, it could become imperative for them to form one of your publics.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Some traditional publics of some companies today were at some point non-traditional publics.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several years of relevance and interaction between an organization and its non-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taditional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publics, such publics could become traditional publics.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LATENT, AWARE AND ACTIVE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latent public is one which, by evolving developments, common grounds of relationship is opening up between it and your organization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There is no active relationship between both parties presently.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members of that public are not aware of the existence of the relationship.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An aware public is that whose members are aware of the existence of a commonality of values or interest with your organization, but have not made any organized effort to respond to such relationship.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Active public has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realised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the relationship between itself and your organization, and is working to manage that relationship on its own terms.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INTERVENING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Any public that helps you to send a message to another public.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Naturally the mass media fall into this group.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Without the media, there is very little any organization can achieve in its relationship with other publics.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PRIMARY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 a public can directly affect your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goals so that you have to take them into consideration virtually on all PR matters, then that public is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definably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 primary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Primary publics are of great importance to any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Employees , Your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immediate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community, The media,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government,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shareholders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,The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financial institutions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SECONDARY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Equally important and you must strive to have a good relationship with them.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However, the degree to which they affect your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organisation’s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pursuit of its goals is minimal.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INTERNAL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PUBLICS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Internal publics exist within your organization while external publics are outside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For a higher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institution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of learning for instance, some of its publics would include – Students – Academic staff – Non-academic staff – Food vendors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EXTERNAL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Include its immediate community, providers of social amenities like water and electricity, other institutions in its state or country of location, education ministry.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DOMESTIC AND INTERNATIONAL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Are those within your country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International public exist beyond your country’s borders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More and more organization are realizing the place of international publics in their overall corporate success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International public relations is not just about the specific group or persons that your organization relates to in another country, it entails knowledge of such a country in such areas as culture, believe and value systems, taste and preferences, religion, business, ethics, important holidays, weather.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PUBLIC RELATIONS PUBLICS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A public is any group whose members have a common interest or common values in a particular situation. 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Publics differ from one organization to another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• </a:t>
            </a:r>
            <a:r>
              <a:rPr lang="en-US" dirty="0" smtClean="0"/>
              <a:t>The publics of one organization may not be the publics of another organization.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76400"/>
            <a:ext cx="8686800" cy="3505200"/>
          </a:xfrm>
        </p:spPr>
        <p:txBody>
          <a:bodyPr>
            <a:noAutofit/>
          </a:bodyPr>
          <a:lstStyle/>
          <a:p>
            <a:pPr algn="ctr"/>
            <a:r>
              <a:rPr lang="en-US" sz="6000" b="1" i="1" dirty="0" smtClean="0">
                <a:latin typeface="Times New Roman" pitchFamily="18" charset="0"/>
                <a:cs typeface="Times New Roman" pitchFamily="18" charset="0"/>
              </a:rPr>
              <a:t>THANK YOU !</a:t>
            </a:r>
            <a:endParaRPr lang="en-US" sz="60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5867400"/>
            <a:ext cx="8686800" cy="212725"/>
          </a:xfrm>
        </p:spPr>
        <p:txBody>
          <a:bodyPr>
            <a:normAutofit fontScale="25000" lnSpcReduction="20000"/>
          </a:bodyPr>
          <a:lstStyle/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WRAGG (1993)…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PUBLICS…4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CATEGORY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387032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Functional publics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Enabling publics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Diffused publics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Normative publics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FUNCTIONAL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are those publics which enable the organization to perform its chosen tasks.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include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Customers – Consumers – Business firms with which it relates – Employees – Trade unions – Supplier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ENABLING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publics which permit the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to function within the framework of the society to which it belongs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Such publics include regulatory bodies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such as National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Broadcasting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Commissions,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Community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leaders, Politicians,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Share holders</a:t>
            </a:r>
            <a:r>
              <a:rPr lang="en-US" dirty="0" smtClean="0"/>
              <a:t> </a:t>
            </a:r>
            <a:r>
              <a:rPr lang="en-US" dirty="0" smtClean="0"/>
              <a:t>,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PEMRA etc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DIFFUSED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Within this group are –media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organizations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–Pressure groups –Local residents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These are varied audiences and often, especially in the case of the media.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NORMATIVE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This term refers to trade associations and professional bodies.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It also include political parties.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1295400"/>
          </a:xfrm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Types of publics by GUTH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AND MARSH (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2000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209800"/>
            <a:ext cx="8686800" cy="3870325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Traditional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non-traditional publics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2. Latent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, aware and active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3. Intervening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4. Primary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secondary publics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5. Internal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external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publics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6. Domestic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and international publics 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TRADITIONAL PUBLICS </a:t>
            </a:r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Refer to groups with which your </a:t>
            </a:r>
            <a:r>
              <a:rPr lang="en-US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has ongoing, long term relationships. 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They include – Employees – The news media – Governments – Investors – Customers – Multicultural community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groups</a:t>
            </a:r>
          </a:p>
          <a:p>
            <a:pPr>
              <a:buNone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  These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publics are always there, however they must not be taken for granted as they can in one minute be allies. • And in another minute could be foes depending on how your organization relates to them.</a:t>
            </a:r>
            <a:endParaRPr lang="en-US" sz="2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21</TotalTime>
  <Words>885</Words>
  <Application>Microsoft Office PowerPoint</Application>
  <PresentationFormat>On-screen Show (4:3)</PresentationFormat>
  <Paragraphs>71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Trek</vt:lpstr>
      <vt:lpstr> PUBLIC RELATIONS PUBLICS</vt:lpstr>
      <vt:lpstr>PUBLIC RELATIONS PUBLICS</vt:lpstr>
      <vt:lpstr>WRAGG (1993)…PUBLICS…4 CATEGORY</vt:lpstr>
      <vt:lpstr>Slide 4</vt:lpstr>
      <vt:lpstr>Slide 5</vt:lpstr>
      <vt:lpstr>Slide 6</vt:lpstr>
      <vt:lpstr>Slide 7</vt:lpstr>
      <vt:lpstr>Types of publics by GUTH AND MARSH (2000)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THANK YOU 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 PUBLIC RELATIONS PUBLICS</dc:title>
  <dc:creator>User</dc:creator>
  <cp:lastModifiedBy>User</cp:lastModifiedBy>
  <cp:revision>4</cp:revision>
  <dcterms:created xsi:type="dcterms:W3CDTF">2006-08-16T00:00:00Z</dcterms:created>
  <dcterms:modified xsi:type="dcterms:W3CDTF">2020-04-18T21:13:25Z</dcterms:modified>
</cp:coreProperties>
</file>