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F8D3C4F-9A41-4E80-B700-1038EB7CEDF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CF88EB1-BE01-48DF-83E4-9910108AC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3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3C4F-9A41-4E80-B700-1038EB7CEDF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8EB1-BE01-48DF-83E4-9910108AC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F8D3C4F-9A41-4E80-B700-1038EB7CEDF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CF88EB1-BE01-48DF-83E4-9910108AC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F8D3C4F-9A41-4E80-B700-1038EB7CEDF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CF88EB1-BE01-48DF-83E4-9910108ACE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6847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F8D3C4F-9A41-4E80-B700-1038EB7CEDF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CF88EB1-BE01-48DF-83E4-9910108AC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70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3C4F-9A41-4E80-B700-1038EB7CEDF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8EB1-BE01-48DF-83E4-9910108AC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99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3C4F-9A41-4E80-B700-1038EB7CEDF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8EB1-BE01-48DF-83E4-9910108AC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64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3C4F-9A41-4E80-B700-1038EB7CEDF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8EB1-BE01-48DF-83E4-9910108AC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44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F8D3C4F-9A41-4E80-B700-1038EB7CEDF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CF88EB1-BE01-48DF-83E4-9910108AC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5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3C4F-9A41-4E80-B700-1038EB7CEDF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8EB1-BE01-48DF-83E4-9910108AC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9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F8D3C4F-9A41-4E80-B700-1038EB7CEDF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CF88EB1-BE01-48DF-83E4-9910108AC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6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3C4F-9A41-4E80-B700-1038EB7CEDF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8EB1-BE01-48DF-83E4-9910108AC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3C4F-9A41-4E80-B700-1038EB7CEDF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8EB1-BE01-48DF-83E4-9910108AC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6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3C4F-9A41-4E80-B700-1038EB7CEDF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8EB1-BE01-48DF-83E4-9910108AC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3C4F-9A41-4E80-B700-1038EB7CEDF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8EB1-BE01-48DF-83E4-9910108AC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3C4F-9A41-4E80-B700-1038EB7CEDF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8EB1-BE01-48DF-83E4-9910108AC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9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3C4F-9A41-4E80-B700-1038EB7CEDF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8EB1-BE01-48DF-83E4-9910108AC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9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D3C4F-9A41-4E80-B700-1038EB7CEDFE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88EB1-BE01-48DF-83E4-9910108AC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40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latin typeface="Algerian" panose="04020705040A02060702" pitchFamily="82" charset="0"/>
              </a:rPr>
              <a:t>Patterning</a:t>
            </a:r>
            <a:endParaRPr lang="en-US" sz="9600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0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88" y="160534"/>
            <a:ext cx="3458834" cy="548262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63" y="1235801"/>
            <a:ext cx="3464479" cy="549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8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919" y="115831"/>
            <a:ext cx="3426093" cy="544894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91" y="490052"/>
            <a:ext cx="3428986" cy="545354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59" y="255168"/>
            <a:ext cx="3738403" cy="59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0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325" y="365125"/>
            <a:ext cx="2682875" cy="4024313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67" y="1053102"/>
            <a:ext cx="2682875" cy="4024313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96" y="661217"/>
            <a:ext cx="2682875" cy="4024313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1941377"/>
            <a:ext cx="2682875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6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398" y="274320"/>
            <a:ext cx="4172677" cy="56475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24" y="764373"/>
            <a:ext cx="4172677" cy="56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2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65" y="274704"/>
            <a:ext cx="4161035" cy="6034978"/>
          </a:xfrm>
        </p:spPr>
      </p:pic>
    </p:spTree>
    <p:extLst>
      <p:ext uri="{BB962C8B-B14F-4D97-AF65-F5344CB8AC3E}">
        <p14:creationId xmlns:p14="http://schemas.microsoft.com/office/powerpoint/2010/main" val="13053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966" y="404314"/>
            <a:ext cx="3018234" cy="402431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72" y="908066"/>
            <a:ext cx="3533503" cy="471133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8" y="1410887"/>
            <a:ext cx="3886200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53104" y="2193925"/>
            <a:ext cx="2685791" cy="402431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09" y="334645"/>
            <a:ext cx="2685791" cy="402431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12" y="2193926"/>
            <a:ext cx="2685791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5375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</TotalTime>
  <Words>1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Algerian</vt:lpstr>
      <vt:lpstr>Arial</vt:lpstr>
      <vt:lpstr>Century Gothic</vt:lpstr>
      <vt:lpstr>Vapor Trail</vt:lpstr>
      <vt:lpstr>Patterning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Patterning</dc:title>
  <dc:creator>Naila Khan</dc:creator>
  <cp:lastModifiedBy>Naila Khan</cp:lastModifiedBy>
  <cp:revision>2</cp:revision>
  <dcterms:created xsi:type="dcterms:W3CDTF">2020-12-02T18:26:16Z</dcterms:created>
  <dcterms:modified xsi:type="dcterms:W3CDTF">2020-12-02T18:35:05Z</dcterms:modified>
</cp:coreProperties>
</file>