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287" r:id="rId25"/>
    <p:sldId id="289" r:id="rId26"/>
    <p:sldId id="290" r:id="rId27"/>
    <p:sldId id="288" r:id="rId28"/>
    <p:sldId id="291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B6F7-5811-3D4F-89AE-19D99C2B1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10150029" cy="2677648"/>
          </a:xfrm>
        </p:spPr>
        <p:txBody>
          <a:bodyPr/>
          <a:lstStyle/>
          <a:p>
            <a:r>
              <a:rPr lang="en-US" b="1" u="sng"/>
              <a:t>“BACTERIOLOGY AND VIROLOGY”</a:t>
            </a:r>
            <a:endParaRPr lang="" b="1" u="sng"/>
          </a:p>
        </p:txBody>
      </p:sp>
    </p:spTree>
    <p:extLst>
      <p:ext uri="{BB962C8B-B14F-4D97-AF65-F5344CB8AC3E}">
        <p14:creationId xmlns:p14="http://schemas.microsoft.com/office/powerpoint/2010/main" val="301609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A05A-FB83-1548-ADF4-FA97B5F7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6A4119-EC18-0A4E-908F-1343A0437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35" y="2411016"/>
            <a:ext cx="10894218" cy="4286250"/>
          </a:xfrm>
        </p:spPr>
      </p:pic>
    </p:spTree>
    <p:extLst>
      <p:ext uri="{BB962C8B-B14F-4D97-AF65-F5344CB8AC3E}">
        <p14:creationId xmlns:p14="http://schemas.microsoft.com/office/powerpoint/2010/main" val="281723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2687-B42E-424F-A80F-C50A0C40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861518-2670-484C-8927-4F0EA7A8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282" y="2553890"/>
            <a:ext cx="7221093" cy="4107656"/>
          </a:xfrm>
        </p:spPr>
      </p:pic>
    </p:spTree>
    <p:extLst>
      <p:ext uri="{BB962C8B-B14F-4D97-AF65-F5344CB8AC3E}">
        <p14:creationId xmlns:p14="http://schemas.microsoft.com/office/powerpoint/2010/main" val="301450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D9D9-7137-3B46-9587-93DACD59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E055A8-D623-0341-85B5-56EDD35DD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518172"/>
            <a:ext cx="9899999" cy="4179094"/>
          </a:xfrm>
        </p:spPr>
      </p:pic>
    </p:spTree>
    <p:extLst>
      <p:ext uri="{BB962C8B-B14F-4D97-AF65-F5344CB8AC3E}">
        <p14:creationId xmlns:p14="http://schemas.microsoft.com/office/powerpoint/2010/main" val="315419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1EF-DD29-A542-8A44-B03D534B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F7F77A-B84F-5A48-B327-F379524D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376" y="2518172"/>
            <a:ext cx="10859247" cy="4339828"/>
          </a:xfrm>
        </p:spPr>
      </p:pic>
    </p:spTree>
    <p:extLst>
      <p:ext uri="{BB962C8B-B14F-4D97-AF65-F5344CB8AC3E}">
        <p14:creationId xmlns:p14="http://schemas.microsoft.com/office/powerpoint/2010/main" val="305089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87F2-2710-2148-81FB-D28D42D5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4B276C-EFFD-634F-BCC1-CDFC433ED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27" y="2393156"/>
            <a:ext cx="10662047" cy="4464845"/>
          </a:xfrm>
        </p:spPr>
      </p:pic>
    </p:spTree>
    <p:extLst>
      <p:ext uri="{BB962C8B-B14F-4D97-AF65-F5344CB8AC3E}">
        <p14:creationId xmlns:p14="http://schemas.microsoft.com/office/powerpoint/2010/main" val="272634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EB65-9841-B846-AC27-6F3D419C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A5817E-A6C4-E94E-B720-AD7986915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21719"/>
            <a:ext cx="9325571" cy="4036220"/>
          </a:xfrm>
        </p:spPr>
      </p:pic>
    </p:spTree>
    <p:extLst>
      <p:ext uri="{BB962C8B-B14F-4D97-AF65-F5344CB8AC3E}">
        <p14:creationId xmlns:p14="http://schemas.microsoft.com/office/powerpoint/2010/main" val="425424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8EB9-D957-DD4E-95BB-B15EC216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4D3DE7-499C-A048-94D9-B87E9A1B9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250281"/>
            <a:ext cx="9733360" cy="4482703"/>
          </a:xfrm>
        </p:spPr>
      </p:pic>
    </p:spTree>
    <p:extLst>
      <p:ext uri="{BB962C8B-B14F-4D97-AF65-F5344CB8AC3E}">
        <p14:creationId xmlns:p14="http://schemas.microsoft.com/office/powerpoint/2010/main" val="37902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2A15-964E-BC4F-A1E8-616082A2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3AB7F43-0A4D-C040-916A-CAEBB15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2486819"/>
            <a:ext cx="5417343" cy="41925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3C0F5AA-EFAA-5444-8177-5CC691CC3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3656" y="2665411"/>
            <a:ext cx="5417342" cy="4013995"/>
          </a:xfrm>
        </p:spPr>
      </p:pic>
    </p:spTree>
    <p:extLst>
      <p:ext uri="{BB962C8B-B14F-4D97-AF65-F5344CB8AC3E}">
        <p14:creationId xmlns:p14="http://schemas.microsoft.com/office/powerpoint/2010/main" val="148985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BF64-DD9A-F342-BA6D-8E8F24A3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6FBE55-6191-254D-90FA-600481FBC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17" y="2714625"/>
            <a:ext cx="10316766" cy="3821906"/>
          </a:xfrm>
        </p:spPr>
      </p:pic>
    </p:spTree>
    <p:extLst>
      <p:ext uri="{BB962C8B-B14F-4D97-AF65-F5344CB8AC3E}">
        <p14:creationId xmlns:p14="http://schemas.microsoft.com/office/powerpoint/2010/main" val="409556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AF18-C8FC-8348-BFDB-AF6BCAE2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8FA230-F633-5641-B81B-F662E994A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687" y="2482454"/>
            <a:ext cx="9572625" cy="4054078"/>
          </a:xfrm>
        </p:spPr>
      </p:pic>
    </p:spTree>
    <p:extLst>
      <p:ext uri="{BB962C8B-B14F-4D97-AF65-F5344CB8AC3E}">
        <p14:creationId xmlns:p14="http://schemas.microsoft.com/office/powerpoint/2010/main" val="69071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FC0E-6378-7C4A-977D-E55534CF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56FD-9364-4C48-B05E-638F330A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984" y="2321718"/>
            <a:ext cx="5518547" cy="44112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200" b="1" u="sng">
                <a:solidFill>
                  <a:schemeClr val="accent1">
                    <a:lumMod val="50000"/>
                  </a:schemeClr>
                </a:solidFill>
              </a:rPr>
              <a:t>TOPIC :</a:t>
            </a:r>
            <a:r>
              <a:rPr lang="en-US" sz="6200" b="1" u="sng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 “HISTORY </a:t>
            </a:r>
          </a:p>
          <a:p>
            <a:pPr marL="0" indent="0">
              <a:buNone/>
            </a:pP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AND </a:t>
            </a:r>
          </a:p>
          <a:p>
            <a:pPr marL="0" indent="0">
              <a:buNone/>
            </a:pP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 MECHANISM </a:t>
            </a:r>
          </a:p>
          <a:p>
            <a:pPr marL="0" indent="0">
              <a:buNone/>
            </a:pP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OF </a:t>
            </a:r>
          </a:p>
          <a:p>
            <a:pPr marL="0" indent="0">
              <a:buNone/>
            </a:pPr>
            <a:r>
              <a:rPr lang="en-US" sz="5700" b="1">
                <a:solidFill>
                  <a:schemeClr val="tx2">
                    <a:lumMod val="60000"/>
                    <a:lumOff val="40000"/>
                  </a:schemeClr>
                </a:solidFill>
              </a:rPr>
              <a:t>     CONJUGATION”</a:t>
            </a:r>
            <a:endParaRPr lang="" sz="57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BEAB-7A1C-EC40-BC8F-77961DEC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7FC13E-40EF-2044-A2ED-D49D85006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34" y="2303859"/>
            <a:ext cx="10644188" cy="4411266"/>
          </a:xfrm>
        </p:spPr>
      </p:pic>
    </p:spTree>
    <p:extLst>
      <p:ext uri="{BB962C8B-B14F-4D97-AF65-F5344CB8AC3E}">
        <p14:creationId xmlns:p14="http://schemas.microsoft.com/office/powerpoint/2010/main" val="327930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6933-4A79-1244-BBCE-8E7947DC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099D4B-E45A-E843-92E8-4F722948A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01" y="2518172"/>
            <a:ext cx="10947797" cy="4143375"/>
          </a:xfrm>
        </p:spPr>
      </p:pic>
    </p:spTree>
    <p:extLst>
      <p:ext uri="{BB962C8B-B14F-4D97-AF65-F5344CB8AC3E}">
        <p14:creationId xmlns:p14="http://schemas.microsoft.com/office/powerpoint/2010/main" val="365496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718F-B782-6841-BAB3-2EEF9770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ECC3BF-06C2-0C4C-B9C8-814B9057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482453"/>
            <a:ext cx="10751344" cy="4125515"/>
          </a:xfrm>
        </p:spPr>
      </p:pic>
    </p:spTree>
    <p:extLst>
      <p:ext uri="{BB962C8B-B14F-4D97-AF65-F5344CB8AC3E}">
        <p14:creationId xmlns:p14="http://schemas.microsoft.com/office/powerpoint/2010/main" val="11271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34B2-A10D-AD44-AAF1-BA251422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7D76C2-5F86-5643-AECE-9B69689DB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4" y="2611437"/>
            <a:ext cx="9519047" cy="3960813"/>
          </a:xfrm>
        </p:spPr>
      </p:pic>
    </p:spTree>
    <p:extLst>
      <p:ext uri="{BB962C8B-B14F-4D97-AF65-F5344CB8AC3E}">
        <p14:creationId xmlns:p14="http://schemas.microsoft.com/office/powerpoint/2010/main" val="298023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8A45-6B37-AC41-8E87-DC252DF9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0EBA67-84D3-CE4E-A24B-1221ACDC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607469"/>
            <a:ext cx="9185624" cy="4107656"/>
          </a:xfrm>
        </p:spPr>
      </p:pic>
    </p:spTree>
    <p:extLst>
      <p:ext uri="{BB962C8B-B14F-4D97-AF65-F5344CB8AC3E}">
        <p14:creationId xmlns:p14="http://schemas.microsoft.com/office/powerpoint/2010/main" val="337043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82DF-2090-0841-9C9A-18AD95A0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946B33-0775-A248-AA49-39C4CB59C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76" y="2500313"/>
            <a:ext cx="10493129" cy="4196953"/>
          </a:xfrm>
        </p:spPr>
      </p:pic>
    </p:spTree>
    <p:extLst>
      <p:ext uri="{BB962C8B-B14F-4D97-AF65-F5344CB8AC3E}">
        <p14:creationId xmlns:p14="http://schemas.microsoft.com/office/powerpoint/2010/main" val="213124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E87A-BA08-ED45-8B28-27677AC3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246646-BB76-644C-8F85-65537C36E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09" y="2500313"/>
            <a:ext cx="10429875" cy="4179093"/>
          </a:xfrm>
        </p:spPr>
      </p:pic>
    </p:spTree>
    <p:extLst>
      <p:ext uri="{BB962C8B-B14F-4D97-AF65-F5344CB8AC3E}">
        <p14:creationId xmlns:p14="http://schemas.microsoft.com/office/powerpoint/2010/main" val="202546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B7F4-4504-0840-8D54-C8B6F65F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C39657-73C5-9849-9DFE-DC873D430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516" y="2500313"/>
            <a:ext cx="10435780" cy="4357687"/>
          </a:xfrm>
        </p:spPr>
      </p:pic>
    </p:spTree>
    <p:extLst>
      <p:ext uri="{BB962C8B-B14F-4D97-AF65-F5344CB8AC3E}">
        <p14:creationId xmlns:p14="http://schemas.microsoft.com/office/powerpoint/2010/main" val="81345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20AB-7F2E-964A-8C1A-661D105A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553943-DCC6-744F-BCFF-DA67C5F9E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626" y="2482453"/>
            <a:ext cx="10215562" cy="4375547"/>
          </a:xfrm>
        </p:spPr>
      </p:pic>
    </p:spTree>
    <p:extLst>
      <p:ext uri="{BB962C8B-B14F-4D97-AF65-F5344CB8AC3E}">
        <p14:creationId xmlns:p14="http://schemas.microsoft.com/office/powerpoint/2010/main" val="371605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E6A2-A1EA-5447-9A41-35250FC2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BBE3-A865-144F-BEFB-FEBE5504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</a:t>
            </a:r>
            <a:r>
              <a:rPr lang="en-US" sz="5400" b="1">
                <a:solidFill>
                  <a:schemeClr val="accent1"/>
                </a:solidFill>
              </a:rPr>
              <a:t>THANK</a:t>
            </a:r>
            <a:r>
              <a:rPr lang="en-US"/>
              <a:t> </a:t>
            </a:r>
            <a:r>
              <a:rPr lang="en-US" sz="5400" b="1">
                <a:solidFill>
                  <a:schemeClr val="accent1"/>
                </a:solidFill>
              </a:rPr>
              <a:t>YOU😄</a:t>
            </a:r>
            <a:endParaRPr lang="" sz="5400"/>
          </a:p>
        </p:txBody>
      </p:sp>
    </p:spTree>
    <p:extLst>
      <p:ext uri="{BB962C8B-B14F-4D97-AF65-F5344CB8AC3E}">
        <p14:creationId xmlns:p14="http://schemas.microsoft.com/office/powerpoint/2010/main" val="322344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28EB-394A-8F43-9374-CB646D69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601B80-C564-B043-A5E4-5AE57253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274" y="2303859"/>
            <a:ext cx="9968507" cy="4554141"/>
          </a:xfrm>
        </p:spPr>
      </p:pic>
    </p:spTree>
    <p:extLst>
      <p:ext uri="{BB962C8B-B14F-4D97-AF65-F5344CB8AC3E}">
        <p14:creationId xmlns:p14="http://schemas.microsoft.com/office/powerpoint/2010/main" val="405058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DE79-9CD0-394B-8D2A-8B93D84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8500F25-09EA-CC4C-B3CC-16273AC98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20" y="2411016"/>
            <a:ext cx="9649968" cy="4214812"/>
          </a:xfrm>
        </p:spPr>
      </p:pic>
    </p:spTree>
    <p:extLst>
      <p:ext uri="{BB962C8B-B14F-4D97-AF65-F5344CB8AC3E}">
        <p14:creationId xmlns:p14="http://schemas.microsoft.com/office/powerpoint/2010/main" val="188419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C8EE-83F6-F44D-B50B-697DAC36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6AC7FA-9606-5E42-AE8C-242ADF8F5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500312"/>
            <a:ext cx="9257062" cy="4107657"/>
          </a:xfrm>
        </p:spPr>
      </p:pic>
    </p:spTree>
    <p:extLst>
      <p:ext uri="{BB962C8B-B14F-4D97-AF65-F5344CB8AC3E}">
        <p14:creationId xmlns:p14="http://schemas.microsoft.com/office/powerpoint/2010/main" val="203531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394F-701F-2341-924C-469BEC7E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0B82574-6B4B-EC4A-9C4A-D16895108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4" y="2375296"/>
            <a:ext cx="10036969" cy="4482703"/>
          </a:xfrm>
        </p:spPr>
      </p:pic>
    </p:spTree>
    <p:extLst>
      <p:ext uri="{BB962C8B-B14F-4D97-AF65-F5344CB8AC3E}">
        <p14:creationId xmlns:p14="http://schemas.microsoft.com/office/powerpoint/2010/main" val="235081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A3A5-8245-A145-A33D-E8275A48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37DDDB-06DD-474D-9BB3-7DBE7AAAC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5" y="2589610"/>
            <a:ext cx="9667826" cy="3982640"/>
          </a:xfrm>
        </p:spPr>
      </p:pic>
    </p:spTree>
    <p:extLst>
      <p:ext uri="{BB962C8B-B14F-4D97-AF65-F5344CB8AC3E}">
        <p14:creationId xmlns:p14="http://schemas.microsoft.com/office/powerpoint/2010/main" val="119438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D900-12C4-7148-8178-2BF45F0C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2828954-C361-6544-AFE2-B73700AA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42" y="2339577"/>
            <a:ext cx="3571875" cy="428625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7988AC4-017F-1C4E-8281-4FAD5EA5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594" y="2857500"/>
            <a:ext cx="5220843" cy="3768327"/>
          </a:xfrm>
        </p:spPr>
      </p:pic>
    </p:spTree>
    <p:extLst>
      <p:ext uri="{BB962C8B-B14F-4D97-AF65-F5344CB8AC3E}">
        <p14:creationId xmlns:p14="http://schemas.microsoft.com/office/powerpoint/2010/main" val="118725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DF4B-C267-464C-9EB3-DC163C83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BACTERIOLOGY AND VIROLOGY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2ED7F0-7E43-9849-8733-0A597153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55" y="2507724"/>
            <a:ext cx="10090546" cy="3643312"/>
          </a:xfrm>
        </p:spPr>
      </p:pic>
    </p:spTree>
    <p:extLst>
      <p:ext uri="{BB962C8B-B14F-4D97-AF65-F5344CB8AC3E}">
        <p14:creationId xmlns:p14="http://schemas.microsoft.com/office/powerpoint/2010/main" val="332897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 Boardroom</vt:lpstr>
      <vt:lpstr>“BACTERIOLOGY AND VIROLOGY”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  <vt:lpstr>BACTERIOLOGY AND VIROLOGY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“BACTERIOLOGY AND VIROLOGY”</dc:title>
  <dc:creator>Unknown User</dc:creator>
  <cp:lastModifiedBy>ranahammad7242@gmail.com</cp:lastModifiedBy>
  <cp:revision>3</cp:revision>
  <dcterms:created xsi:type="dcterms:W3CDTF">2020-11-14T19:15:26Z</dcterms:created>
  <dcterms:modified xsi:type="dcterms:W3CDTF">2020-11-21T10:02:13Z</dcterms:modified>
</cp:coreProperties>
</file>