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260" r:id="rId3"/>
    <p:sldId id="261" r:id="rId4"/>
    <p:sldId id="295" r:id="rId5"/>
    <p:sldId id="296" r:id="rId6"/>
    <p:sldId id="345" r:id="rId7"/>
    <p:sldId id="297" r:id="rId8"/>
    <p:sldId id="300" r:id="rId9"/>
    <p:sldId id="303" r:id="rId10"/>
    <p:sldId id="304" r:id="rId11"/>
    <p:sldId id="306" r:id="rId12"/>
    <p:sldId id="307" r:id="rId13"/>
    <p:sldId id="308" r:id="rId14"/>
    <p:sldId id="350" r:id="rId15"/>
    <p:sldId id="346" r:id="rId16"/>
    <p:sldId id="351" r:id="rId17"/>
    <p:sldId id="310" r:id="rId18"/>
    <p:sldId id="313" r:id="rId19"/>
    <p:sldId id="315" r:id="rId20"/>
    <p:sldId id="314" r:id="rId21"/>
    <p:sldId id="316" r:id="rId22"/>
    <p:sldId id="317" r:id="rId23"/>
    <p:sldId id="318" r:id="rId24"/>
    <p:sldId id="319" r:id="rId25"/>
    <p:sldId id="311" r:id="rId26"/>
    <p:sldId id="312" r:id="rId27"/>
    <p:sldId id="323" r:id="rId28"/>
    <p:sldId id="324" r:id="rId29"/>
    <p:sldId id="347" r:id="rId30"/>
    <p:sldId id="325" r:id="rId31"/>
    <p:sldId id="331" r:id="rId32"/>
    <p:sldId id="332" r:id="rId33"/>
    <p:sldId id="334" r:id="rId34"/>
    <p:sldId id="333" r:id="rId35"/>
    <p:sldId id="335" r:id="rId36"/>
    <p:sldId id="336" r:id="rId37"/>
    <p:sldId id="337" r:id="rId38"/>
    <p:sldId id="338" r:id="rId39"/>
    <p:sldId id="339" r:id="rId40"/>
    <p:sldId id="340" r:id="rId41"/>
    <p:sldId id="348" r:id="rId42"/>
    <p:sldId id="349" r:id="rId43"/>
    <p:sldId id="342" r:id="rId44"/>
    <p:sldId id="343" r:id="rId45"/>
    <p:sldId id="344" r:id="rId46"/>
    <p:sldId id="262" r:id="rId47"/>
    <p:sldId id="26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86"/>
    <a:srgbClr val="DB7531"/>
    <a:srgbClr val="EEEB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10"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9E547-3C66-4E5D-9D07-0515EED2B913}" type="doc">
      <dgm:prSet loTypeId="urn:microsoft.com/office/officeart/2005/8/layout/default#39" loCatId="list" qsTypeId="urn:microsoft.com/office/officeart/2005/8/quickstyle/simple5" qsCatId="simple" csTypeId="urn:microsoft.com/office/officeart/2005/8/colors/accent4_3" csCatId="accent4" phldr="1"/>
      <dgm:spPr/>
      <dgm:t>
        <a:bodyPr/>
        <a:lstStyle/>
        <a:p>
          <a:endParaRPr lang="en-US"/>
        </a:p>
      </dgm:t>
    </dgm:pt>
    <dgm:pt modelId="{F9022B54-68C2-4973-9A00-460029290542}">
      <dgm:prSet phldrT="[Text]"/>
      <dgm:spPr/>
      <dgm:t>
        <a:bodyPr/>
        <a:lstStyle/>
        <a:p>
          <a:r>
            <a:rPr lang="en-US" dirty="0" smtClean="0"/>
            <a:t>Define the term, digital security risks, and briefly describe the types of cybercriminals</a:t>
          </a:r>
          <a:endParaRPr lang="en-US" dirty="0"/>
        </a:p>
      </dgm:t>
    </dgm:pt>
    <dgm:pt modelId="{0EBC0F7C-C083-479E-822C-AA3F278D062A}" type="parTrans" cxnId="{A36A33C9-5EC3-4472-82B9-956D1373C0B4}">
      <dgm:prSet/>
      <dgm:spPr/>
      <dgm:t>
        <a:bodyPr/>
        <a:lstStyle/>
        <a:p>
          <a:endParaRPr lang="en-US"/>
        </a:p>
      </dgm:t>
    </dgm:pt>
    <dgm:pt modelId="{AEC43A17-FDDC-4261-BB01-B6005B7A4552}" type="sibTrans" cxnId="{A36A33C9-5EC3-4472-82B9-956D1373C0B4}">
      <dgm:prSet/>
      <dgm:spPr/>
      <dgm:t>
        <a:bodyPr/>
        <a:lstStyle/>
        <a:p>
          <a:endParaRPr lang="en-US"/>
        </a:p>
      </dgm:t>
    </dgm:pt>
    <dgm:pt modelId="{3F29F98E-6E68-408E-A364-1DFF77488C25}">
      <dgm:prSet/>
      <dgm:spPr/>
      <dgm:t>
        <a:bodyPr/>
        <a:lstStyle/>
        <a:p>
          <a:r>
            <a:rPr lang="en-US" dirty="0" smtClean="0"/>
            <a:t>Discuss techniques to prevent unauthorized computer access and use</a:t>
          </a:r>
        </a:p>
      </dgm:t>
    </dgm:pt>
    <dgm:pt modelId="{FE323C6F-CB02-4804-B309-1A4559F8CE3B}" type="parTrans" cxnId="{1456D0FB-D42B-4D85-BA54-4E959137D478}">
      <dgm:prSet/>
      <dgm:spPr/>
      <dgm:t>
        <a:bodyPr/>
        <a:lstStyle/>
        <a:p>
          <a:endParaRPr lang="en-US"/>
        </a:p>
      </dgm:t>
    </dgm:pt>
    <dgm:pt modelId="{6435E6E2-D879-4380-9698-A85F01B03822}" type="sibTrans" cxnId="{1456D0FB-D42B-4D85-BA54-4E959137D478}">
      <dgm:prSet/>
      <dgm:spPr/>
      <dgm:t>
        <a:bodyPr/>
        <a:lstStyle/>
        <a:p>
          <a:endParaRPr lang="en-US"/>
        </a:p>
      </dgm:t>
    </dgm:pt>
    <dgm:pt modelId="{70DD0736-1409-431D-A9C5-90B681E23B60}">
      <dgm:prSet/>
      <dgm:spPr/>
      <dgm:t>
        <a:bodyPr/>
        <a:lstStyle/>
        <a:p>
          <a:r>
            <a:rPr lang="en-US" dirty="0" smtClean="0"/>
            <a:t>Explain the ways that software manufacturers protect against software piracy</a:t>
          </a:r>
        </a:p>
      </dgm:t>
    </dgm:pt>
    <dgm:pt modelId="{FFD0E4D4-DD71-4FEC-B8ED-9B9FF3C82D0B}" type="parTrans" cxnId="{144D0870-FE77-40DE-9B07-F787F23C15E7}">
      <dgm:prSet/>
      <dgm:spPr/>
      <dgm:t>
        <a:bodyPr/>
        <a:lstStyle/>
        <a:p>
          <a:endParaRPr lang="en-US"/>
        </a:p>
      </dgm:t>
    </dgm:pt>
    <dgm:pt modelId="{600FE38D-BADD-4F8C-BABA-7BB4B00857B5}" type="sibTrans" cxnId="{144D0870-FE77-40DE-9B07-F787F23C15E7}">
      <dgm:prSet/>
      <dgm:spPr/>
      <dgm:t>
        <a:bodyPr/>
        <a:lstStyle/>
        <a:p>
          <a:endParaRPr lang="en-US"/>
        </a:p>
      </dgm:t>
    </dgm:pt>
    <dgm:pt modelId="{A388F99D-FDF0-4B89-B3E8-D7682433D2E6}">
      <dgm:prSet/>
      <dgm:spPr/>
      <dgm:t>
        <a:bodyPr/>
        <a:lstStyle/>
        <a:p>
          <a:r>
            <a:rPr lang="en-US" dirty="0" smtClean="0"/>
            <a:t>Discuss how encryption, digital signatures, and digital certificates work</a:t>
          </a:r>
        </a:p>
      </dgm:t>
    </dgm:pt>
    <dgm:pt modelId="{6CC08DAC-61DB-4262-B863-47A826619C39}" type="parTrans" cxnId="{35764212-B3EC-4102-878B-F345FD091F0C}">
      <dgm:prSet/>
      <dgm:spPr/>
      <dgm:t>
        <a:bodyPr/>
        <a:lstStyle/>
        <a:p>
          <a:endParaRPr lang="en-US"/>
        </a:p>
      </dgm:t>
    </dgm:pt>
    <dgm:pt modelId="{124C61C0-E9B7-48E0-820E-61C9CF88A4C9}" type="sibTrans" cxnId="{35764212-B3EC-4102-878B-F345FD091F0C}">
      <dgm:prSet/>
      <dgm:spPr/>
      <dgm:t>
        <a:bodyPr/>
        <a:lstStyle/>
        <a:p>
          <a:endParaRPr lang="en-US"/>
        </a:p>
      </dgm:t>
    </dgm:pt>
    <dgm:pt modelId="{4F4FE104-8FA0-47F1-9676-0459D867AFB5}">
      <dgm:prSet phldrT="[Text]"/>
      <dgm:spPr/>
      <dgm:t>
        <a:bodyPr/>
        <a:lstStyle/>
        <a:p>
          <a:r>
            <a:rPr lang="en-US" dirty="0" smtClean="0"/>
            <a:t>Describe various types of Internet and network attacks, and explain ways to safeguard against these attacks</a:t>
          </a:r>
          <a:endParaRPr lang="en-US" dirty="0"/>
        </a:p>
      </dgm:t>
    </dgm:pt>
    <dgm:pt modelId="{1B75CF8C-3ED5-4425-BF9F-2EF477B40662}" type="parTrans" cxnId="{07D18E41-D741-4155-ACC8-0B92D45B681F}">
      <dgm:prSet/>
      <dgm:spPr/>
      <dgm:t>
        <a:bodyPr/>
        <a:lstStyle/>
        <a:p>
          <a:endParaRPr lang="en-US"/>
        </a:p>
      </dgm:t>
    </dgm:pt>
    <dgm:pt modelId="{6A2AD2C3-26A2-41AA-B600-3137333FC10A}" type="sibTrans" cxnId="{07D18E41-D741-4155-ACC8-0B92D45B681F}">
      <dgm:prSet/>
      <dgm:spPr/>
      <dgm:t>
        <a:bodyPr/>
        <a:lstStyle/>
        <a:p>
          <a:endParaRPr lang="en-US"/>
        </a:p>
      </dgm:t>
    </dgm:pt>
    <dgm:pt modelId="{46A1C575-DE29-4021-A28C-E1E7FA78085E}" type="pres">
      <dgm:prSet presAssocID="{3DE9E547-3C66-4E5D-9D07-0515EED2B913}" presName="diagram" presStyleCnt="0">
        <dgm:presLayoutVars>
          <dgm:dir/>
          <dgm:resizeHandles val="exact"/>
        </dgm:presLayoutVars>
      </dgm:prSet>
      <dgm:spPr/>
      <dgm:t>
        <a:bodyPr/>
        <a:lstStyle/>
        <a:p>
          <a:endParaRPr lang="en-US"/>
        </a:p>
      </dgm:t>
    </dgm:pt>
    <dgm:pt modelId="{E43CDCF3-D5B2-4556-A6FF-1FBA940E878F}" type="pres">
      <dgm:prSet presAssocID="{F9022B54-68C2-4973-9A00-460029290542}" presName="node" presStyleLbl="node1" presStyleIdx="0" presStyleCnt="5">
        <dgm:presLayoutVars>
          <dgm:bulletEnabled val="1"/>
        </dgm:presLayoutVars>
      </dgm:prSet>
      <dgm:spPr/>
      <dgm:t>
        <a:bodyPr/>
        <a:lstStyle/>
        <a:p>
          <a:endParaRPr lang="en-US"/>
        </a:p>
      </dgm:t>
    </dgm:pt>
    <dgm:pt modelId="{54066D3B-676A-41CA-98B3-C0905E22B6EF}" type="pres">
      <dgm:prSet presAssocID="{AEC43A17-FDDC-4261-BB01-B6005B7A4552}" presName="sibTrans" presStyleCnt="0"/>
      <dgm:spPr/>
    </dgm:pt>
    <dgm:pt modelId="{32ECF9A4-50B5-4F73-A08B-7945517350A7}" type="pres">
      <dgm:prSet presAssocID="{4F4FE104-8FA0-47F1-9676-0459D867AFB5}" presName="node" presStyleLbl="node1" presStyleIdx="1" presStyleCnt="5">
        <dgm:presLayoutVars>
          <dgm:bulletEnabled val="1"/>
        </dgm:presLayoutVars>
      </dgm:prSet>
      <dgm:spPr/>
      <dgm:t>
        <a:bodyPr/>
        <a:lstStyle/>
        <a:p>
          <a:endParaRPr lang="en-US"/>
        </a:p>
      </dgm:t>
    </dgm:pt>
    <dgm:pt modelId="{FB9D1954-63C7-4EBD-9258-05A11C4C720A}" type="pres">
      <dgm:prSet presAssocID="{6A2AD2C3-26A2-41AA-B600-3137333FC10A}" presName="sibTrans" presStyleCnt="0"/>
      <dgm:spPr/>
    </dgm:pt>
    <dgm:pt modelId="{CC3F71A1-400B-487C-BC25-5A3F69281977}" type="pres">
      <dgm:prSet presAssocID="{3F29F98E-6E68-408E-A364-1DFF77488C25}" presName="node" presStyleLbl="node1" presStyleIdx="2" presStyleCnt="5">
        <dgm:presLayoutVars>
          <dgm:bulletEnabled val="1"/>
        </dgm:presLayoutVars>
      </dgm:prSet>
      <dgm:spPr/>
      <dgm:t>
        <a:bodyPr/>
        <a:lstStyle/>
        <a:p>
          <a:endParaRPr lang="en-US"/>
        </a:p>
      </dgm:t>
    </dgm:pt>
    <dgm:pt modelId="{3D3DB5AE-C25B-4F13-BBFE-CAC75955C1B8}" type="pres">
      <dgm:prSet presAssocID="{6435E6E2-D879-4380-9698-A85F01B03822}" presName="sibTrans" presStyleCnt="0"/>
      <dgm:spPr/>
    </dgm:pt>
    <dgm:pt modelId="{2FA570C0-3E17-4A36-9E38-8E399F9D5FAE}" type="pres">
      <dgm:prSet presAssocID="{70DD0736-1409-431D-A9C5-90B681E23B60}" presName="node" presStyleLbl="node1" presStyleIdx="3" presStyleCnt="5">
        <dgm:presLayoutVars>
          <dgm:bulletEnabled val="1"/>
        </dgm:presLayoutVars>
      </dgm:prSet>
      <dgm:spPr/>
      <dgm:t>
        <a:bodyPr/>
        <a:lstStyle/>
        <a:p>
          <a:endParaRPr lang="en-US"/>
        </a:p>
      </dgm:t>
    </dgm:pt>
    <dgm:pt modelId="{B5CA2077-D6AA-4554-B113-4A795C5565CA}" type="pres">
      <dgm:prSet presAssocID="{600FE38D-BADD-4F8C-BABA-7BB4B00857B5}" presName="sibTrans" presStyleCnt="0"/>
      <dgm:spPr/>
    </dgm:pt>
    <dgm:pt modelId="{40517C36-8666-4293-AF03-01EF65CDA8CF}" type="pres">
      <dgm:prSet presAssocID="{A388F99D-FDF0-4B89-B3E8-D7682433D2E6}" presName="node" presStyleLbl="node1" presStyleIdx="4" presStyleCnt="5">
        <dgm:presLayoutVars>
          <dgm:bulletEnabled val="1"/>
        </dgm:presLayoutVars>
      </dgm:prSet>
      <dgm:spPr/>
      <dgm:t>
        <a:bodyPr/>
        <a:lstStyle/>
        <a:p>
          <a:endParaRPr lang="en-US"/>
        </a:p>
      </dgm:t>
    </dgm:pt>
  </dgm:ptLst>
  <dgm:cxnLst>
    <dgm:cxn modelId="{E13D2792-79CA-4C19-8503-E933C82CF9D2}" type="presOf" srcId="{3F29F98E-6E68-408E-A364-1DFF77488C25}" destId="{CC3F71A1-400B-487C-BC25-5A3F69281977}" srcOrd="0" destOrd="0" presId="urn:microsoft.com/office/officeart/2005/8/layout/default#39"/>
    <dgm:cxn modelId="{15344487-A58A-47DA-92F1-EDC77AC131E0}" type="presOf" srcId="{70DD0736-1409-431D-A9C5-90B681E23B60}" destId="{2FA570C0-3E17-4A36-9E38-8E399F9D5FAE}" srcOrd="0" destOrd="0" presId="urn:microsoft.com/office/officeart/2005/8/layout/default#39"/>
    <dgm:cxn modelId="{2CC70440-3A71-4376-A4BD-370117F3FFA2}" type="presOf" srcId="{A388F99D-FDF0-4B89-B3E8-D7682433D2E6}" destId="{40517C36-8666-4293-AF03-01EF65CDA8CF}" srcOrd="0" destOrd="0" presId="urn:microsoft.com/office/officeart/2005/8/layout/default#39"/>
    <dgm:cxn modelId="{3BC4C1CD-8535-43B9-8F34-0991A6F443D2}" type="presOf" srcId="{4F4FE104-8FA0-47F1-9676-0459D867AFB5}" destId="{32ECF9A4-50B5-4F73-A08B-7945517350A7}" srcOrd="0" destOrd="0" presId="urn:microsoft.com/office/officeart/2005/8/layout/default#39"/>
    <dgm:cxn modelId="{35764212-B3EC-4102-878B-F345FD091F0C}" srcId="{3DE9E547-3C66-4E5D-9D07-0515EED2B913}" destId="{A388F99D-FDF0-4B89-B3E8-D7682433D2E6}" srcOrd="4" destOrd="0" parTransId="{6CC08DAC-61DB-4262-B863-47A826619C39}" sibTransId="{124C61C0-E9B7-48E0-820E-61C9CF88A4C9}"/>
    <dgm:cxn modelId="{DB5CF76F-016D-4F32-AE1E-423FE30EF2F6}" type="presOf" srcId="{F9022B54-68C2-4973-9A00-460029290542}" destId="{E43CDCF3-D5B2-4556-A6FF-1FBA940E878F}" srcOrd="0" destOrd="0" presId="urn:microsoft.com/office/officeart/2005/8/layout/default#39"/>
    <dgm:cxn modelId="{144D0870-FE77-40DE-9B07-F787F23C15E7}" srcId="{3DE9E547-3C66-4E5D-9D07-0515EED2B913}" destId="{70DD0736-1409-431D-A9C5-90B681E23B60}" srcOrd="3" destOrd="0" parTransId="{FFD0E4D4-DD71-4FEC-B8ED-9B9FF3C82D0B}" sibTransId="{600FE38D-BADD-4F8C-BABA-7BB4B00857B5}"/>
    <dgm:cxn modelId="{1456D0FB-D42B-4D85-BA54-4E959137D478}" srcId="{3DE9E547-3C66-4E5D-9D07-0515EED2B913}" destId="{3F29F98E-6E68-408E-A364-1DFF77488C25}" srcOrd="2" destOrd="0" parTransId="{FE323C6F-CB02-4804-B309-1A4559F8CE3B}" sibTransId="{6435E6E2-D879-4380-9698-A85F01B03822}"/>
    <dgm:cxn modelId="{07D18E41-D741-4155-ACC8-0B92D45B681F}" srcId="{3DE9E547-3C66-4E5D-9D07-0515EED2B913}" destId="{4F4FE104-8FA0-47F1-9676-0459D867AFB5}" srcOrd="1" destOrd="0" parTransId="{1B75CF8C-3ED5-4425-BF9F-2EF477B40662}" sibTransId="{6A2AD2C3-26A2-41AA-B600-3137333FC10A}"/>
    <dgm:cxn modelId="{A36A33C9-5EC3-4472-82B9-956D1373C0B4}" srcId="{3DE9E547-3C66-4E5D-9D07-0515EED2B913}" destId="{F9022B54-68C2-4973-9A00-460029290542}" srcOrd="0" destOrd="0" parTransId="{0EBC0F7C-C083-479E-822C-AA3F278D062A}" sibTransId="{AEC43A17-FDDC-4261-BB01-B6005B7A4552}"/>
    <dgm:cxn modelId="{36C3BEF2-2DBA-42EB-9810-973BE445D0C7}" type="presOf" srcId="{3DE9E547-3C66-4E5D-9D07-0515EED2B913}" destId="{46A1C575-DE29-4021-A28C-E1E7FA78085E}" srcOrd="0" destOrd="0" presId="urn:microsoft.com/office/officeart/2005/8/layout/default#39"/>
    <dgm:cxn modelId="{C6831F33-A671-4D3A-9651-E6901DF4D6AC}" type="presParOf" srcId="{46A1C575-DE29-4021-A28C-E1E7FA78085E}" destId="{E43CDCF3-D5B2-4556-A6FF-1FBA940E878F}" srcOrd="0" destOrd="0" presId="urn:microsoft.com/office/officeart/2005/8/layout/default#39"/>
    <dgm:cxn modelId="{23A16BBC-1098-40CF-A0D5-9C900233786D}" type="presParOf" srcId="{46A1C575-DE29-4021-A28C-E1E7FA78085E}" destId="{54066D3B-676A-41CA-98B3-C0905E22B6EF}" srcOrd="1" destOrd="0" presId="urn:microsoft.com/office/officeart/2005/8/layout/default#39"/>
    <dgm:cxn modelId="{0BEE4A94-D899-489D-BA09-5830594FB2A5}" type="presParOf" srcId="{46A1C575-DE29-4021-A28C-E1E7FA78085E}" destId="{32ECF9A4-50B5-4F73-A08B-7945517350A7}" srcOrd="2" destOrd="0" presId="urn:microsoft.com/office/officeart/2005/8/layout/default#39"/>
    <dgm:cxn modelId="{57A11B63-DC85-4C71-930B-64355690EA01}" type="presParOf" srcId="{46A1C575-DE29-4021-A28C-E1E7FA78085E}" destId="{FB9D1954-63C7-4EBD-9258-05A11C4C720A}" srcOrd="3" destOrd="0" presId="urn:microsoft.com/office/officeart/2005/8/layout/default#39"/>
    <dgm:cxn modelId="{3F10B3E8-B793-419E-A091-A46E26BC9711}" type="presParOf" srcId="{46A1C575-DE29-4021-A28C-E1E7FA78085E}" destId="{CC3F71A1-400B-487C-BC25-5A3F69281977}" srcOrd="4" destOrd="0" presId="urn:microsoft.com/office/officeart/2005/8/layout/default#39"/>
    <dgm:cxn modelId="{DAEC0056-CCE9-4840-BA9A-1A867DE87ED9}" type="presParOf" srcId="{46A1C575-DE29-4021-A28C-E1E7FA78085E}" destId="{3D3DB5AE-C25B-4F13-BBFE-CAC75955C1B8}" srcOrd="5" destOrd="0" presId="urn:microsoft.com/office/officeart/2005/8/layout/default#39"/>
    <dgm:cxn modelId="{40DB6451-F7D2-4C21-B427-348DDB94C044}" type="presParOf" srcId="{46A1C575-DE29-4021-A28C-E1E7FA78085E}" destId="{2FA570C0-3E17-4A36-9E38-8E399F9D5FAE}" srcOrd="6" destOrd="0" presId="urn:microsoft.com/office/officeart/2005/8/layout/default#39"/>
    <dgm:cxn modelId="{5FCD5552-738C-4463-B630-63D3A7831953}" type="presParOf" srcId="{46A1C575-DE29-4021-A28C-E1E7FA78085E}" destId="{B5CA2077-D6AA-4554-B113-4A795C5565CA}" srcOrd="7" destOrd="0" presId="urn:microsoft.com/office/officeart/2005/8/layout/default#39"/>
    <dgm:cxn modelId="{A9091B3F-96EA-4298-9D0B-FD0DC5FC51E2}" type="presParOf" srcId="{46A1C575-DE29-4021-A28C-E1E7FA78085E}" destId="{40517C36-8666-4293-AF03-01EF65CDA8CF}" srcOrd="8" destOrd="0" presId="urn:microsoft.com/office/officeart/2005/8/layout/default#3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B8C110-0D56-4A49-A47E-B569C2491E48}" type="doc">
      <dgm:prSet loTypeId="urn:microsoft.com/office/officeart/2005/8/layout/default#73" loCatId="list" qsTypeId="urn:microsoft.com/office/officeart/2005/8/quickstyle/simple4" qsCatId="simple" csTypeId="urn:microsoft.com/office/officeart/2005/8/colors/accent1_2" csCatId="accent1" phldr="1"/>
      <dgm:spPr/>
      <dgm:t>
        <a:bodyPr/>
        <a:lstStyle/>
        <a:p>
          <a:endParaRPr lang="en-US"/>
        </a:p>
      </dgm:t>
    </dgm:pt>
    <dgm:pt modelId="{FCEAC508-40DA-40F5-9472-1BE45A9F606A}">
      <dgm:prSet phldrT="[Text]"/>
      <dgm:spPr/>
      <dgm:t>
        <a:bodyPr/>
        <a:lstStyle/>
        <a:p>
          <a:r>
            <a:rPr lang="en-US" dirty="0" smtClean="0"/>
            <a:t>Allow for personalization</a:t>
          </a:r>
          <a:endParaRPr lang="en-US" dirty="0"/>
        </a:p>
      </dgm:t>
    </dgm:pt>
    <dgm:pt modelId="{5903B06A-F4AE-499A-B927-4B0F58BF6DC4}" type="parTrans" cxnId="{5C3A0CAB-416D-4835-AA81-8948851042EC}">
      <dgm:prSet/>
      <dgm:spPr/>
      <dgm:t>
        <a:bodyPr/>
        <a:lstStyle/>
        <a:p>
          <a:endParaRPr lang="en-US"/>
        </a:p>
      </dgm:t>
    </dgm:pt>
    <dgm:pt modelId="{53115A4D-7E8B-4756-BEA6-3EB6258C5027}" type="sibTrans" cxnId="{5C3A0CAB-416D-4835-AA81-8948851042EC}">
      <dgm:prSet/>
      <dgm:spPr/>
      <dgm:t>
        <a:bodyPr/>
        <a:lstStyle/>
        <a:p>
          <a:endParaRPr lang="en-US"/>
        </a:p>
      </dgm:t>
    </dgm:pt>
    <dgm:pt modelId="{755E1B00-33DA-4383-8E42-E89A9C4782B4}">
      <dgm:prSet phldrT="[Text]"/>
      <dgm:spPr/>
      <dgm:t>
        <a:bodyPr/>
        <a:lstStyle/>
        <a:p>
          <a:r>
            <a:rPr lang="en-US" dirty="0" smtClean="0"/>
            <a:t>Store user names and/or passwords</a:t>
          </a:r>
          <a:endParaRPr lang="en-US" dirty="0"/>
        </a:p>
      </dgm:t>
    </dgm:pt>
    <dgm:pt modelId="{AA5B9EF6-E5CE-47F7-8A00-2709C26A956D}" type="parTrans" cxnId="{AF10FFD1-403A-491A-9F09-FC4C23D757D4}">
      <dgm:prSet/>
      <dgm:spPr/>
      <dgm:t>
        <a:bodyPr/>
        <a:lstStyle/>
        <a:p>
          <a:endParaRPr lang="en-US"/>
        </a:p>
      </dgm:t>
    </dgm:pt>
    <dgm:pt modelId="{4CFC1759-36B4-4A26-98C4-1FC53605AA2A}" type="sibTrans" cxnId="{AF10FFD1-403A-491A-9F09-FC4C23D757D4}">
      <dgm:prSet/>
      <dgm:spPr/>
      <dgm:t>
        <a:bodyPr/>
        <a:lstStyle/>
        <a:p>
          <a:endParaRPr lang="en-US"/>
        </a:p>
      </dgm:t>
    </dgm:pt>
    <dgm:pt modelId="{2D23FCF3-DA31-4C64-95E0-46D8E43AA66F}">
      <dgm:prSet phldrT="[Text]"/>
      <dgm:spPr/>
      <dgm:t>
        <a:bodyPr/>
        <a:lstStyle/>
        <a:p>
          <a:r>
            <a:rPr lang="en-US" dirty="0" smtClean="0"/>
            <a:t>Assist with online shopping</a:t>
          </a:r>
          <a:endParaRPr lang="en-US" dirty="0"/>
        </a:p>
      </dgm:t>
    </dgm:pt>
    <dgm:pt modelId="{338E68E1-61F6-45CA-9390-7693A2927A50}" type="parTrans" cxnId="{AB89ABE3-232B-4AC9-BD3C-C5EB0BC2D0D6}">
      <dgm:prSet/>
      <dgm:spPr/>
      <dgm:t>
        <a:bodyPr/>
        <a:lstStyle/>
        <a:p>
          <a:endParaRPr lang="en-US"/>
        </a:p>
      </dgm:t>
    </dgm:pt>
    <dgm:pt modelId="{D5ACBB88-1480-42E9-A2E4-8CE12DFC74C2}" type="sibTrans" cxnId="{AB89ABE3-232B-4AC9-BD3C-C5EB0BC2D0D6}">
      <dgm:prSet/>
      <dgm:spPr/>
      <dgm:t>
        <a:bodyPr/>
        <a:lstStyle/>
        <a:p>
          <a:endParaRPr lang="en-US"/>
        </a:p>
      </dgm:t>
    </dgm:pt>
    <dgm:pt modelId="{14267D42-FA58-4C45-B23D-5BE98A53830A}">
      <dgm:prSet phldrT="[Text]"/>
      <dgm:spPr/>
      <dgm:t>
        <a:bodyPr/>
        <a:lstStyle/>
        <a:p>
          <a:r>
            <a:rPr lang="en-US" dirty="0" smtClean="0"/>
            <a:t>Track how often users visit a site</a:t>
          </a:r>
          <a:endParaRPr lang="en-US" dirty="0"/>
        </a:p>
      </dgm:t>
    </dgm:pt>
    <dgm:pt modelId="{FA9B3296-0CEC-4E09-AE92-4CEDC7F46B86}" type="parTrans" cxnId="{7CFF772E-037C-4C00-8EA3-44009AA6283E}">
      <dgm:prSet/>
      <dgm:spPr/>
      <dgm:t>
        <a:bodyPr/>
        <a:lstStyle/>
        <a:p>
          <a:endParaRPr lang="en-US"/>
        </a:p>
      </dgm:t>
    </dgm:pt>
    <dgm:pt modelId="{EBE39699-0018-4C15-8A9F-C3143772DB88}" type="sibTrans" cxnId="{7CFF772E-037C-4C00-8EA3-44009AA6283E}">
      <dgm:prSet/>
      <dgm:spPr/>
      <dgm:t>
        <a:bodyPr/>
        <a:lstStyle/>
        <a:p>
          <a:endParaRPr lang="en-US"/>
        </a:p>
      </dgm:t>
    </dgm:pt>
    <dgm:pt modelId="{482F9010-3F9B-4CC2-BB4D-DCFCD9946C1F}">
      <dgm:prSet phldrT="[Text]"/>
      <dgm:spPr/>
      <dgm:t>
        <a:bodyPr/>
        <a:lstStyle/>
        <a:p>
          <a:r>
            <a:rPr lang="en-US" dirty="0" smtClean="0"/>
            <a:t>Target advertisements</a:t>
          </a:r>
          <a:endParaRPr lang="en-US" dirty="0"/>
        </a:p>
      </dgm:t>
    </dgm:pt>
    <dgm:pt modelId="{74F69C5F-F21F-47E7-A26E-3487D9A8823E}" type="parTrans" cxnId="{4DB85C27-E54E-4AF1-88F6-4D7425660F39}">
      <dgm:prSet/>
      <dgm:spPr/>
      <dgm:t>
        <a:bodyPr/>
        <a:lstStyle/>
        <a:p>
          <a:endParaRPr lang="en-US"/>
        </a:p>
      </dgm:t>
    </dgm:pt>
    <dgm:pt modelId="{46EC7651-67B4-4B10-9BC8-07C67A3D7FB3}" type="sibTrans" cxnId="{4DB85C27-E54E-4AF1-88F6-4D7425660F39}">
      <dgm:prSet/>
      <dgm:spPr/>
      <dgm:t>
        <a:bodyPr/>
        <a:lstStyle/>
        <a:p>
          <a:endParaRPr lang="en-US"/>
        </a:p>
      </dgm:t>
    </dgm:pt>
    <dgm:pt modelId="{126B9B10-F9E6-46A2-AA01-D829E10B5138}" type="pres">
      <dgm:prSet presAssocID="{5AB8C110-0D56-4A49-A47E-B569C2491E48}" presName="diagram" presStyleCnt="0">
        <dgm:presLayoutVars>
          <dgm:dir/>
          <dgm:resizeHandles val="exact"/>
        </dgm:presLayoutVars>
      </dgm:prSet>
      <dgm:spPr/>
      <dgm:t>
        <a:bodyPr/>
        <a:lstStyle/>
        <a:p>
          <a:endParaRPr lang="en-US"/>
        </a:p>
      </dgm:t>
    </dgm:pt>
    <dgm:pt modelId="{80258CB9-E1BE-4737-A2DF-8BE18E8671CE}" type="pres">
      <dgm:prSet presAssocID="{FCEAC508-40DA-40F5-9472-1BE45A9F606A}" presName="node" presStyleLbl="node1" presStyleIdx="0" presStyleCnt="5">
        <dgm:presLayoutVars>
          <dgm:bulletEnabled val="1"/>
        </dgm:presLayoutVars>
      </dgm:prSet>
      <dgm:spPr/>
      <dgm:t>
        <a:bodyPr/>
        <a:lstStyle/>
        <a:p>
          <a:endParaRPr lang="en-US"/>
        </a:p>
      </dgm:t>
    </dgm:pt>
    <dgm:pt modelId="{52FFD1A1-FD8D-4B7D-A419-986F9EB711EF}" type="pres">
      <dgm:prSet presAssocID="{53115A4D-7E8B-4756-BEA6-3EB6258C5027}" presName="sibTrans" presStyleCnt="0"/>
      <dgm:spPr/>
      <dgm:t>
        <a:bodyPr/>
        <a:lstStyle/>
        <a:p>
          <a:endParaRPr lang="en-US"/>
        </a:p>
      </dgm:t>
    </dgm:pt>
    <dgm:pt modelId="{24391EE4-4327-4F0C-8F98-E28C395FC267}" type="pres">
      <dgm:prSet presAssocID="{755E1B00-33DA-4383-8E42-E89A9C4782B4}" presName="node" presStyleLbl="node1" presStyleIdx="1" presStyleCnt="5">
        <dgm:presLayoutVars>
          <dgm:bulletEnabled val="1"/>
        </dgm:presLayoutVars>
      </dgm:prSet>
      <dgm:spPr/>
      <dgm:t>
        <a:bodyPr/>
        <a:lstStyle/>
        <a:p>
          <a:endParaRPr lang="en-US"/>
        </a:p>
      </dgm:t>
    </dgm:pt>
    <dgm:pt modelId="{980B5990-BD43-4BEC-99C6-C157BD44DE35}" type="pres">
      <dgm:prSet presAssocID="{4CFC1759-36B4-4A26-98C4-1FC53605AA2A}" presName="sibTrans" presStyleCnt="0"/>
      <dgm:spPr/>
      <dgm:t>
        <a:bodyPr/>
        <a:lstStyle/>
        <a:p>
          <a:endParaRPr lang="en-US"/>
        </a:p>
      </dgm:t>
    </dgm:pt>
    <dgm:pt modelId="{96E88412-B6E7-4D25-9024-83C3E5675E26}" type="pres">
      <dgm:prSet presAssocID="{2D23FCF3-DA31-4C64-95E0-46D8E43AA66F}" presName="node" presStyleLbl="node1" presStyleIdx="2" presStyleCnt="5">
        <dgm:presLayoutVars>
          <dgm:bulletEnabled val="1"/>
        </dgm:presLayoutVars>
      </dgm:prSet>
      <dgm:spPr/>
      <dgm:t>
        <a:bodyPr/>
        <a:lstStyle/>
        <a:p>
          <a:endParaRPr lang="en-US"/>
        </a:p>
      </dgm:t>
    </dgm:pt>
    <dgm:pt modelId="{2291F352-7DF4-47AD-BD88-BE1DF5021D1E}" type="pres">
      <dgm:prSet presAssocID="{D5ACBB88-1480-42E9-A2E4-8CE12DFC74C2}" presName="sibTrans" presStyleCnt="0"/>
      <dgm:spPr/>
      <dgm:t>
        <a:bodyPr/>
        <a:lstStyle/>
        <a:p>
          <a:endParaRPr lang="en-US"/>
        </a:p>
      </dgm:t>
    </dgm:pt>
    <dgm:pt modelId="{10DFA974-E3E9-4523-8CED-74FBF7D31C53}" type="pres">
      <dgm:prSet presAssocID="{14267D42-FA58-4C45-B23D-5BE98A53830A}" presName="node" presStyleLbl="node1" presStyleIdx="3" presStyleCnt="5">
        <dgm:presLayoutVars>
          <dgm:bulletEnabled val="1"/>
        </dgm:presLayoutVars>
      </dgm:prSet>
      <dgm:spPr/>
      <dgm:t>
        <a:bodyPr/>
        <a:lstStyle/>
        <a:p>
          <a:endParaRPr lang="en-US"/>
        </a:p>
      </dgm:t>
    </dgm:pt>
    <dgm:pt modelId="{7AFC2B8D-2CE0-4C41-A50A-2D4CC1B03E20}" type="pres">
      <dgm:prSet presAssocID="{EBE39699-0018-4C15-8A9F-C3143772DB88}" presName="sibTrans" presStyleCnt="0"/>
      <dgm:spPr/>
      <dgm:t>
        <a:bodyPr/>
        <a:lstStyle/>
        <a:p>
          <a:endParaRPr lang="en-US"/>
        </a:p>
      </dgm:t>
    </dgm:pt>
    <dgm:pt modelId="{C01F3BD1-F660-4AF1-809E-8EE4D6F8BECB}" type="pres">
      <dgm:prSet presAssocID="{482F9010-3F9B-4CC2-BB4D-DCFCD9946C1F}" presName="node" presStyleLbl="node1" presStyleIdx="4" presStyleCnt="5">
        <dgm:presLayoutVars>
          <dgm:bulletEnabled val="1"/>
        </dgm:presLayoutVars>
      </dgm:prSet>
      <dgm:spPr/>
      <dgm:t>
        <a:bodyPr/>
        <a:lstStyle/>
        <a:p>
          <a:endParaRPr lang="en-US"/>
        </a:p>
      </dgm:t>
    </dgm:pt>
  </dgm:ptLst>
  <dgm:cxnLst>
    <dgm:cxn modelId="{761698AB-2AFB-471C-AE88-57A4B0B7F33E}" type="presOf" srcId="{14267D42-FA58-4C45-B23D-5BE98A53830A}" destId="{10DFA974-E3E9-4523-8CED-74FBF7D31C53}" srcOrd="0" destOrd="0" presId="urn:microsoft.com/office/officeart/2005/8/layout/default#73"/>
    <dgm:cxn modelId="{111F6687-1F5F-4BB3-9C4C-DC062B0DC421}" type="presOf" srcId="{5AB8C110-0D56-4A49-A47E-B569C2491E48}" destId="{126B9B10-F9E6-46A2-AA01-D829E10B5138}" srcOrd="0" destOrd="0" presId="urn:microsoft.com/office/officeart/2005/8/layout/default#73"/>
    <dgm:cxn modelId="{7CFF772E-037C-4C00-8EA3-44009AA6283E}" srcId="{5AB8C110-0D56-4A49-A47E-B569C2491E48}" destId="{14267D42-FA58-4C45-B23D-5BE98A53830A}" srcOrd="3" destOrd="0" parTransId="{FA9B3296-0CEC-4E09-AE92-4CEDC7F46B86}" sibTransId="{EBE39699-0018-4C15-8A9F-C3143772DB88}"/>
    <dgm:cxn modelId="{049E112C-24EA-4C29-BD05-DB705658D912}" type="presOf" srcId="{FCEAC508-40DA-40F5-9472-1BE45A9F606A}" destId="{80258CB9-E1BE-4737-A2DF-8BE18E8671CE}" srcOrd="0" destOrd="0" presId="urn:microsoft.com/office/officeart/2005/8/layout/default#73"/>
    <dgm:cxn modelId="{AB89ABE3-232B-4AC9-BD3C-C5EB0BC2D0D6}" srcId="{5AB8C110-0D56-4A49-A47E-B569C2491E48}" destId="{2D23FCF3-DA31-4C64-95E0-46D8E43AA66F}" srcOrd="2" destOrd="0" parTransId="{338E68E1-61F6-45CA-9390-7693A2927A50}" sibTransId="{D5ACBB88-1480-42E9-A2E4-8CE12DFC74C2}"/>
    <dgm:cxn modelId="{735D3F83-C7E4-4991-8636-A52B00984F5E}" type="presOf" srcId="{2D23FCF3-DA31-4C64-95E0-46D8E43AA66F}" destId="{96E88412-B6E7-4D25-9024-83C3E5675E26}" srcOrd="0" destOrd="0" presId="urn:microsoft.com/office/officeart/2005/8/layout/default#73"/>
    <dgm:cxn modelId="{4DB85C27-E54E-4AF1-88F6-4D7425660F39}" srcId="{5AB8C110-0D56-4A49-A47E-B569C2491E48}" destId="{482F9010-3F9B-4CC2-BB4D-DCFCD9946C1F}" srcOrd="4" destOrd="0" parTransId="{74F69C5F-F21F-47E7-A26E-3487D9A8823E}" sibTransId="{46EC7651-67B4-4B10-9BC8-07C67A3D7FB3}"/>
    <dgm:cxn modelId="{9FE44500-6756-4EC7-85F2-F6DE1686D3CC}" type="presOf" srcId="{482F9010-3F9B-4CC2-BB4D-DCFCD9946C1F}" destId="{C01F3BD1-F660-4AF1-809E-8EE4D6F8BECB}" srcOrd="0" destOrd="0" presId="urn:microsoft.com/office/officeart/2005/8/layout/default#73"/>
    <dgm:cxn modelId="{10D04A19-03EC-40B9-8D68-F54433203027}" type="presOf" srcId="{755E1B00-33DA-4383-8E42-E89A9C4782B4}" destId="{24391EE4-4327-4F0C-8F98-E28C395FC267}" srcOrd="0" destOrd="0" presId="urn:microsoft.com/office/officeart/2005/8/layout/default#73"/>
    <dgm:cxn modelId="{5C3A0CAB-416D-4835-AA81-8948851042EC}" srcId="{5AB8C110-0D56-4A49-A47E-B569C2491E48}" destId="{FCEAC508-40DA-40F5-9472-1BE45A9F606A}" srcOrd="0" destOrd="0" parTransId="{5903B06A-F4AE-499A-B927-4B0F58BF6DC4}" sibTransId="{53115A4D-7E8B-4756-BEA6-3EB6258C5027}"/>
    <dgm:cxn modelId="{AF10FFD1-403A-491A-9F09-FC4C23D757D4}" srcId="{5AB8C110-0D56-4A49-A47E-B569C2491E48}" destId="{755E1B00-33DA-4383-8E42-E89A9C4782B4}" srcOrd="1" destOrd="0" parTransId="{AA5B9EF6-E5CE-47F7-8A00-2709C26A956D}" sibTransId="{4CFC1759-36B4-4A26-98C4-1FC53605AA2A}"/>
    <dgm:cxn modelId="{AFF6F552-4CB9-4028-8D63-B7A9D276B6DE}" type="presParOf" srcId="{126B9B10-F9E6-46A2-AA01-D829E10B5138}" destId="{80258CB9-E1BE-4737-A2DF-8BE18E8671CE}" srcOrd="0" destOrd="0" presId="urn:microsoft.com/office/officeart/2005/8/layout/default#73"/>
    <dgm:cxn modelId="{D69DAF34-873C-4F60-A48D-93F58E62EBC7}" type="presParOf" srcId="{126B9B10-F9E6-46A2-AA01-D829E10B5138}" destId="{52FFD1A1-FD8D-4B7D-A419-986F9EB711EF}" srcOrd="1" destOrd="0" presId="urn:microsoft.com/office/officeart/2005/8/layout/default#73"/>
    <dgm:cxn modelId="{5584A6BD-33C0-4328-8C97-8AAC8F1E6C74}" type="presParOf" srcId="{126B9B10-F9E6-46A2-AA01-D829E10B5138}" destId="{24391EE4-4327-4F0C-8F98-E28C395FC267}" srcOrd="2" destOrd="0" presId="urn:microsoft.com/office/officeart/2005/8/layout/default#73"/>
    <dgm:cxn modelId="{BDDC92B2-CD00-4C39-B268-1920F0B14593}" type="presParOf" srcId="{126B9B10-F9E6-46A2-AA01-D829E10B5138}" destId="{980B5990-BD43-4BEC-99C6-C157BD44DE35}" srcOrd="3" destOrd="0" presId="urn:microsoft.com/office/officeart/2005/8/layout/default#73"/>
    <dgm:cxn modelId="{EC5E350C-B977-4843-823A-03291B2EB384}" type="presParOf" srcId="{126B9B10-F9E6-46A2-AA01-D829E10B5138}" destId="{96E88412-B6E7-4D25-9024-83C3E5675E26}" srcOrd="4" destOrd="0" presId="urn:microsoft.com/office/officeart/2005/8/layout/default#73"/>
    <dgm:cxn modelId="{6E6A68AC-956D-4BEA-9050-3E643D360709}" type="presParOf" srcId="{126B9B10-F9E6-46A2-AA01-D829E10B5138}" destId="{2291F352-7DF4-47AD-BD88-BE1DF5021D1E}" srcOrd="5" destOrd="0" presId="urn:microsoft.com/office/officeart/2005/8/layout/default#73"/>
    <dgm:cxn modelId="{C2AD5B0D-108D-4C5D-B081-287261FC75C9}" type="presParOf" srcId="{126B9B10-F9E6-46A2-AA01-D829E10B5138}" destId="{10DFA974-E3E9-4523-8CED-74FBF7D31C53}" srcOrd="6" destOrd="0" presId="urn:microsoft.com/office/officeart/2005/8/layout/default#73"/>
    <dgm:cxn modelId="{E661A60D-447B-4DD4-825B-5BC1DB182CF2}" type="presParOf" srcId="{126B9B10-F9E6-46A2-AA01-D829E10B5138}" destId="{7AFC2B8D-2CE0-4C41-A50A-2D4CC1B03E20}" srcOrd="7" destOrd="0" presId="urn:microsoft.com/office/officeart/2005/8/layout/default#73"/>
    <dgm:cxn modelId="{BBC86C06-418F-49A3-863E-0C0AD4D697DC}" type="presParOf" srcId="{126B9B10-F9E6-46A2-AA01-D829E10B5138}" destId="{C01F3BD1-F660-4AF1-809E-8EE4D6F8BECB}" srcOrd="8" destOrd="0" presId="urn:microsoft.com/office/officeart/2005/8/layout/default#7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ADBDE3-D82C-49A8-A787-BE5BA4D49DA0}"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en-US"/>
        </a:p>
      </dgm:t>
    </dgm:pt>
    <dgm:pt modelId="{A6DA31B8-A182-4DC2-9CDE-7823C358F756}">
      <dgm:prSet phldrT="[Text]"/>
      <dgm:spPr/>
      <dgm:t>
        <a:bodyPr/>
        <a:lstStyle/>
        <a:p>
          <a:r>
            <a:rPr lang="en-US" b="1" dirty="0" smtClean="0">
              <a:solidFill>
                <a:srgbClr val="005F86"/>
              </a:solidFill>
            </a:rPr>
            <a:t>Employee monitoring </a:t>
          </a:r>
          <a:r>
            <a:rPr lang="en-US" b="0" dirty="0" smtClean="0"/>
            <a:t>involves the use of computers, mobile devices, or cameras to observe, record, and review an employee’s use of a technology, including communications such as email messages, keyboard activity (used to measure productivity), and websites visited</a:t>
          </a:r>
          <a:endParaRPr lang="en-US" b="0" dirty="0"/>
        </a:p>
      </dgm:t>
    </dgm:pt>
    <dgm:pt modelId="{BAE91D22-FF71-4BAA-859C-31FA21F433F6}" type="parTrans" cxnId="{6AF9A955-9041-49E0-9BA3-BBFCD6BC76F0}">
      <dgm:prSet/>
      <dgm:spPr/>
      <dgm:t>
        <a:bodyPr/>
        <a:lstStyle/>
        <a:p>
          <a:endParaRPr lang="en-US"/>
        </a:p>
      </dgm:t>
    </dgm:pt>
    <dgm:pt modelId="{D29CD465-52BA-4879-99FA-F58D1F5A3E66}" type="sibTrans" cxnId="{6AF9A955-9041-49E0-9BA3-BBFCD6BC76F0}">
      <dgm:prSet/>
      <dgm:spPr/>
      <dgm:t>
        <a:bodyPr/>
        <a:lstStyle/>
        <a:p>
          <a:endParaRPr lang="en-US"/>
        </a:p>
      </dgm:t>
    </dgm:pt>
    <dgm:pt modelId="{E70F07ED-482B-46B7-A803-FF9F7E401575}">
      <dgm:prSet phldrT="[Text]"/>
      <dgm:spPr/>
      <dgm:t>
        <a:bodyPr/>
        <a:lstStyle/>
        <a:p>
          <a:r>
            <a:rPr lang="en-US" b="0" dirty="0" smtClean="0"/>
            <a:t>Many programs exist that easily allow employers to monitor employees. Further, it is legal for employers to use these programs</a:t>
          </a:r>
          <a:endParaRPr lang="en-US" b="0" dirty="0"/>
        </a:p>
      </dgm:t>
    </dgm:pt>
    <dgm:pt modelId="{D9D7D0DB-54C8-4D4B-A41B-30DCB50B6136}" type="parTrans" cxnId="{5171161A-57BA-432C-9AD5-CF66F162BCCB}">
      <dgm:prSet/>
      <dgm:spPr/>
      <dgm:t>
        <a:bodyPr/>
        <a:lstStyle/>
        <a:p>
          <a:endParaRPr lang="en-US"/>
        </a:p>
      </dgm:t>
    </dgm:pt>
    <dgm:pt modelId="{47ABEA54-91AF-4F54-A547-681DBC1417F4}" type="sibTrans" cxnId="{5171161A-57BA-432C-9AD5-CF66F162BCCB}">
      <dgm:prSet/>
      <dgm:spPr/>
      <dgm:t>
        <a:bodyPr/>
        <a:lstStyle/>
        <a:p>
          <a:endParaRPr lang="en-US"/>
        </a:p>
      </dgm:t>
    </dgm:pt>
    <dgm:pt modelId="{5A4AEFEE-D102-49E2-BF3E-B28E2B1EEF6B}" type="pres">
      <dgm:prSet presAssocID="{97ADBDE3-D82C-49A8-A787-BE5BA4D49DA0}" presName="linear" presStyleCnt="0">
        <dgm:presLayoutVars>
          <dgm:animLvl val="lvl"/>
          <dgm:resizeHandles val="exact"/>
        </dgm:presLayoutVars>
      </dgm:prSet>
      <dgm:spPr/>
      <dgm:t>
        <a:bodyPr/>
        <a:lstStyle/>
        <a:p>
          <a:endParaRPr lang="en-US"/>
        </a:p>
      </dgm:t>
    </dgm:pt>
    <dgm:pt modelId="{4EBD74FF-4B72-400C-81C0-036D9931878B}" type="pres">
      <dgm:prSet presAssocID="{A6DA31B8-A182-4DC2-9CDE-7823C358F756}" presName="parentText" presStyleLbl="node1" presStyleIdx="0" presStyleCnt="2">
        <dgm:presLayoutVars>
          <dgm:chMax val="0"/>
          <dgm:bulletEnabled val="1"/>
        </dgm:presLayoutVars>
      </dgm:prSet>
      <dgm:spPr/>
      <dgm:t>
        <a:bodyPr/>
        <a:lstStyle/>
        <a:p>
          <a:endParaRPr lang="en-US"/>
        </a:p>
      </dgm:t>
    </dgm:pt>
    <dgm:pt modelId="{ACE84B01-EDD2-4CE9-885E-08DEB937E479}" type="pres">
      <dgm:prSet presAssocID="{D29CD465-52BA-4879-99FA-F58D1F5A3E66}" presName="spacer" presStyleCnt="0"/>
      <dgm:spPr/>
      <dgm:t>
        <a:bodyPr/>
        <a:lstStyle/>
        <a:p>
          <a:endParaRPr lang="en-US"/>
        </a:p>
      </dgm:t>
    </dgm:pt>
    <dgm:pt modelId="{191C318A-EAD3-45B8-9A83-DCD48BBB8406}" type="pres">
      <dgm:prSet presAssocID="{E70F07ED-482B-46B7-A803-FF9F7E401575}" presName="parentText" presStyleLbl="node1" presStyleIdx="1" presStyleCnt="2">
        <dgm:presLayoutVars>
          <dgm:chMax val="0"/>
          <dgm:bulletEnabled val="1"/>
        </dgm:presLayoutVars>
      </dgm:prSet>
      <dgm:spPr/>
      <dgm:t>
        <a:bodyPr/>
        <a:lstStyle/>
        <a:p>
          <a:endParaRPr lang="en-US"/>
        </a:p>
      </dgm:t>
    </dgm:pt>
  </dgm:ptLst>
  <dgm:cxnLst>
    <dgm:cxn modelId="{6AF9A955-9041-49E0-9BA3-BBFCD6BC76F0}" srcId="{97ADBDE3-D82C-49A8-A787-BE5BA4D49DA0}" destId="{A6DA31B8-A182-4DC2-9CDE-7823C358F756}" srcOrd="0" destOrd="0" parTransId="{BAE91D22-FF71-4BAA-859C-31FA21F433F6}" sibTransId="{D29CD465-52BA-4879-99FA-F58D1F5A3E66}"/>
    <dgm:cxn modelId="{5171161A-57BA-432C-9AD5-CF66F162BCCB}" srcId="{97ADBDE3-D82C-49A8-A787-BE5BA4D49DA0}" destId="{E70F07ED-482B-46B7-A803-FF9F7E401575}" srcOrd="1" destOrd="0" parTransId="{D9D7D0DB-54C8-4D4B-A41B-30DCB50B6136}" sibTransId="{47ABEA54-91AF-4F54-A547-681DBC1417F4}"/>
    <dgm:cxn modelId="{EF85657A-67F2-42B6-AA81-8AD3378D33EF}" type="presOf" srcId="{A6DA31B8-A182-4DC2-9CDE-7823C358F756}" destId="{4EBD74FF-4B72-400C-81C0-036D9931878B}" srcOrd="0" destOrd="0" presId="urn:microsoft.com/office/officeart/2005/8/layout/vList2"/>
    <dgm:cxn modelId="{5ED4413A-9B7D-42D0-8933-B0DD8B4C91DF}" type="presOf" srcId="{97ADBDE3-D82C-49A8-A787-BE5BA4D49DA0}" destId="{5A4AEFEE-D102-49E2-BF3E-B28E2B1EEF6B}" srcOrd="0" destOrd="0" presId="urn:microsoft.com/office/officeart/2005/8/layout/vList2"/>
    <dgm:cxn modelId="{E975E72A-7EE7-4489-81F8-92ADF3B533F8}" type="presOf" srcId="{E70F07ED-482B-46B7-A803-FF9F7E401575}" destId="{191C318A-EAD3-45B8-9A83-DCD48BBB8406}" srcOrd="0" destOrd="0" presId="urn:microsoft.com/office/officeart/2005/8/layout/vList2"/>
    <dgm:cxn modelId="{F9E4C710-B383-4301-B4DC-06E8FF426314}" type="presParOf" srcId="{5A4AEFEE-D102-49E2-BF3E-B28E2B1EEF6B}" destId="{4EBD74FF-4B72-400C-81C0-036D9931878B}" srcOrd="0" destOrd="0" presId="urn:microsoft.com/office/officeart/2005/8/layout/vList2"/>
    <dgm:cxn modelId="{1817D634-311C-4F8C-AEED-396D8A523E90}" type="presParOf" srcId="{5A4AEFEE-D102-49E2-BF3E-B28E2B1EEF6B}" destId="{ACE84B01-EDD2-4CE9-885E-08DEB937E479}" srcOrd="1" destOrd="0" presId="urn:microsoft.com/office/officeart/2005/8/layout/vList2"/>
    <dgm:cxn modelId="{64CBCAAA-DC36-4059-9650-1C5E8B680BA4}" type="presParOf" srcId="{5A4AEFEE-D102-49E2-BF3E-B28E2B1EEF6B}" destId="{191C318A-EAD3-45B8-9A83-DCD48BBB840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85102C-52AA-4C9D-8775-2FF712ADBFCB}" type="doc">
      <dgm:prSet loTypeId="urn:microsoft.com/office/officeart/2005/8/layout/default#74" loCatId="list" qsTypeId="urn:microsoft.com/office/officeart/2005/8/quickstyle/simple5" qsCatId="simple" csTypeId="urn:microsoft.com/office/officeart/2005/8/colors/accent4_3" csCatId="accent4" phldr="1"/>
      <dgm:spPr/>
      <dgm:t>
        <a:bodyPr/>
        <a:lstStyle/>
        <a:p>
          <a:endParaRPr lang="en-US"/>
        </a:p>
      </dgm:t>
    </dgm:pt>
    <dgm:pt modelId="{4BE61A80-F514-4E80-B78E-1A2FBAB1DD95}">
      <dgm:prSet/>
      <dgm:spPr/>
      <dgm:t>
        <a:bodyPr/>
        <a:lstStyle/>
        <a:p>
          <a:r>
            <a:rPr lang="en-US" dirty="0" smtClean="0"/>
            <a:t>Variety of digital security risks</a:t>
          </a:r>
          <a:endParaRPr lang="en-US" dirty="0"/>
        </a:p>
      </dgm:t>
    </dgm:pt>
    <dgm:pt modelId="{C03EAD1D-891A-4A33-B670-78A09894B497}" type="parTrans" cxnId="{D19A9A1D-8F9E-49BD-A27D-5CCFF51CF7C4}">
      <dgm:prSet/>
      <dgm:spPr/>
      <dgm:t>
        <a:bodyPr/>
        <a:lstStyle/>
        <a:p>
          <a:endParaRPr lang="en-US"/>
        </a:p>
      </dgm:t>
    </dgm:pt>
    <dgm:pt modelId="{67E33806-C16A-4992-B4F4-2D6B8D7A3ED2}" type="sibTrans" cxnId="{D19A9A1D-8F9E-49BD-A27D-5CCFF51CF7C4}">
      <dgm:prSet/>
      <dgm:spPr/>
      <dgm:t>
        <a:bodyPr/>
        <a:lstStyle/>
        <a:p>
          <a:endParaRPr lang="en-US"/>
        </a:p>
      </dgm:t>
    </dgm:pt>
    <dgm:pt modelId="{349EDAF1-08A6-4084-9C7D-53D8C9F35368}">
      <dgm:prSet/>
      <dgm:spPr/>
      <dgm:t>
        <a:bodyPr/>
        <a:lstStyle/>
        <a:p>
          <a:r>
            <a:rPr lang="en-US" dirty="0" smtClean="0"/>
            <a:t>Cybercrime and cybercriminals</a:t>
          </a:r>
          <a:endParaRPr lang="en-US" dirty="0"/>
        </a:p>
      </dgm:t>
    </dgm:pt>
    <dgm:pt modelId="{3A44D01C-6B0D-4450-A5F8-E302860075FB}" type="parTrans" cxnId="{91F9F868-88CB-4090-A053-90263F0E8019}">
      <dgm:prSet/>
      <dgm:spPr/>
      <dgm:t>
        <a:bodyPr/>
        <a:lstStyle/>
        <a:p>
          <a:endParaRPr lang="en-US"/>
        </a:p>
      </dgm:t>
    </dgm:pt>
    <dgm:pt modelId="{BFE041AD-90C0-4049-BEB9-156D71D3CA63}" type="sibTrans" cxnId="{91F9F868-88CB-4090-A053-90263F0E8019}">
      <dgm:prSet/>
      <dgm:spPr/>
      <dgm:t>
        <a:bodyPr/>
        <a:lstStyle/>
        <a:p>
          <a:endParaRPr lang="en-US"/>
        </a:p>
      </dgm:t>
    </dgm:pt>
    <dgm:pt modelId="{15CFC3B3-75DC-40F9-AA69-B5FD3CD97D65}">
      <dgm:prSet/>
      <dgm:spPr/>
      <dgm:t>
        <a:bodyPr/>
        <a:lstStyle/>
        <a:p>
          <a:r>
            <a:rPr lang="en-US" dirty="0" smtClean="0"/>
            <a:t>Risks and safeguards associated with Internet and network attacks, unauthorized access and use, software theft, information theft, and hardware theft, vandalism, and failure</a:t>
          </a:r>
          <a:endParaRPr lang="en-US" dirty="0"/>
        </a:p>
      </dgm:t>
    </dgm:pt>
    <dgm:pt modelId="{983E3E62-9223-43C7-915B-29594CCAD902}" type="parTrans" cxnId="{650A8E46-2889-4283-9580-8030A4D5EE85}">
      <dgm:prSet/>
      <dgm:spPr/>
      <dgm:t>
        <a:bodyPr/>
        <a:lstStyle/>
        <a:p>
          <a:endParaRPr lang="en-US"/>
        </a:p>
      </dgm:t>
    </dgm:pt>
    <dgm:pt modelId="{73E8689F-26CB-4044-9A28-DC6B236ED84C}" type="sibTrans" cxnId="{650A8E46-2889-4283-9580-8030A4D5EE85}">
      <dgm:prSet/>
      <dgm:spPr/>
      <dgm:t>
        <a:bodyPr/>
        <a:lstStyle/>
        <a:p>
          <a:endParaRPr lang="en-US"/>
        </a:p>
      </dgm:t>
    </dgm:pt>
    <dgm:pt modelId="{80A105D3-BD78-47D7-B4F1-C6B8038B4B5B}">
      <dgm:prSet/>
      <dgm:spPr/>
      <dgm:t>
        <a:bodyPr/>
        <a:lstStyle/>
        <a:p>
          <a:r>
            <a:rPr lang="en-US" dirty="0" smtClean="0"/>
            <a:t>Various backup strategies and methods of securing wireless communications</a:t>
          </a:r>
          <a:endParaRPr lang="en-US" dirty="0"/>
        </a:p>
      </dgm:t>
    </dgm:pt>
    <dgm:pt modelId="{93CB8987-1A75-4943-8413-88BBFD9AB463}" type="parTrans" cxnId="{06AF3FCE-BB5D-4C35-9CE8-75D13003D92F}">
      <dgm:prSet/>
      <dgm:spPr/>
      <dgm:t>
        <a:bodyPr/>
        <a:lstStyle/>
        <a:p>
          <a:endParaRPr lang="en-US"/>
        </a:p>
      </dgm:t>
    </dgm:pt>
    <dgm:pt modelId="{AF305095-2860-4F17-B026-8C12DCB0551F}" type="sibTrans" cxnId="{06AF3FCE-BB5D-4C35-9CE8-75D13003D92F}">
      <dgm:prSet/>
      <dgm:spPr/>
      <dgm:t>
        <a:bodyPr/>
        <a:lstStyle/>
        <a:p>
          <a:endParaRPr lang="en-US"/>
        </a:p>
      </dgm:t>
    </dgm:pt>
    <dgm:pt modelId="{89C1AD9F-2640-4F51-B35D-B4784363C5F3}">
      <dgm:prSet/>
      <dgm:spPr/>
      <dgm:t>
        <a:bodyPr/>
        <a:lstStyle/>
        <a:p>
          <a:r>
            <a:rPr lang="en-US" dirty="0" smtClean="0"/>
            <a:t>Ethical issues in society and various ways to protect the privacy of personal information</a:t>
          </a:r>
          <a:endParaRPr lang="en-US" dirty="0"/>
        </a:p>
      </dgm:t>
    </dgm:pt>
    <dgm:pt modelId="{34ECBF05-E7DB-4C87-9530-86AC9FA5B439}" type="parTrans" cxnId="{CE8BC086-F837-4711-96FC-74799912B2B1}">
      <dgm:prSet/>
      <dgm:spPr/>
      <dgm:t>
        <a:bodyPr/>
        <a:lstStyle/>
        <a:p>
          <a:endParaRPr lang="en-US"/>
        </a:p>
      </dgm:t>
    </dgm:pt>
    <dgm:pt modelId="{12770F3F-1D89-4E72-B75D-A64C7EFCE901}" type="sibTrans" cxnId="{CE8BC086-F837-4711-96FC-74799912B2B1}">
      <dgm:prSet/>
      <dgm:spPr/>
      <dgm:t>
        <a:bodyPr/>
        <a:lstStyle/>
        <a:p>
          <a:endParaRPr lang="en-US"/>
        </a:p>
      </dgm:t>
    </dgm:pt>
    <dgm:pt modelId="{83D7DC62-EB60-457E-92F5-18866EA92871}" type="pres">
      <dgm:prSet presAssocID="{CF85102C-52AA-4C9D-8775-2FF712ADBFCB}" presName="diagram" presStyleCnt="0">
        <dgm:presLayoutVars>
          <dgm:dir/>
          <dgm:resizeHandles val="exact"/>
        </dgm:presLayoutVars>
      </dgm:prSet>
      <dgm:spPr/>
      <dgm:t>
        <a:bodyPr/>
        <a:lstStyle/>
        <a:p>
          <a:endParaRPr lang="en-US"/>
        </a:p>
      </dgm:t>
    </dgm:pt>
    <dgm:pt modelId="{A2320912-8D9A-492B-894B-23596CF49463}" type="pres">
      <dgm:prSet presAssocID="{4BE61A80-F514-4E80-B78E-1A2FBAB1DD95}" presName="node" presStyleLbl="node1" presStyleIdx="0" presStyleCnt="5">
        <dgm:presLayoutVars>
          <dgm:bulletEnabled val="1"/>
        </dgm:presLayoutVars>
      </dgm:prSet>
      <dgm:spPr/>
      <dgm:t>
        <a:bodyPr/>
        <a:lstStyle/>
        <a:p>
          <a:endParaRPr lang="en-US"/>
        </a:p>
      </dgm:t>
    </dgm:pt>
    <dgm:pt modelId="{9563B308-9D7E-4AEF-8E39-DF2C5AADD5BC}" type="pres">
      <dgm:prSet presAssocID="{67E33806-C16A-4992-B4F4-2D6B8D7A3ED2}" presName="sibTrans" presStyleCnt="0"/>
      <dgm:spPr/>
    </dgm:pt>
    <dgm:pt modelId="{A454A00A-EA67-4D6B-86F5-29DCDCF7BC56}" type="pres">
      <dgm:prSet presAssocID="{349EDAF1-08A6-4084-9C7D-53D8C9F35368}" presName="node" presStyleLbl="node1" presStyleIdx="1" presStyleCnt="5">
        <dgm:presLayoutVars>
          <dgm:bulletEnabled val="1"/>
        </dgm:presLayoutVars>
      </dgm:prSet>
      <dgm:spPr/>
      <dgm:t>
        <a:bodyPr/>
        <a:lstStyle/>
        <a:p>
          <a:endParaRPr lang="en-US"/>
        </a:p>
      </dgm:t>
    </dgm:pt>
    <dgm:pt modelId="{A393753A-6D71-4428-9DFF-567D16188B4E}" type="pres">
      <dgm:prSet presAssocID="{BFE041AD-90C0-4049-BEB9-156D71D3CA63}" presName="sibTrans" presStyleCnt="0"/>
      <dgm:spPr/>
    </dgm:pt>
    <dgm:pt modelId="{9351CE9F-B074-46BF-8DFD-0646C06760E1}" type="pres">
      <dgm:prSet presAssocID="{15CFC3B3-75DC-40F9-AA69-B5FD3CD97D65}" presName="node" presStyleLbl="node1" presStyleIdx="2" presStyleCnt="5">
        <dgm:presLayoutVars>
          <dgm:bulletEnabled val="1"/>
        </dgm:presLayoutVars>
      </dgm:prSet>
      <dgm:spPr/>
      <dgm:t>
        <a:bodyPr/>
        <a:lstStyle/>
        <a:p>
          <a:endParaRPr lang="en-US"/>
        </a:p>
      </dgm:t>
    </dgm:pt>
    <dgm:pt modelId="{9DEB89ED-12D5-4A2A-A139-11553B04263D}" type="pres">
      <dgm:prSet presAssocID="{73E8689F-26CB-4044-9A28-DC6B236ED84C}" presName="sibTrans" presStyleCnt="0"/>
      <dgm:spPr/>
    </dgm:pt>
    <dgm:pt modelId="{555EAA0C-6061-4FC7-A660-FA8724581BEB}" type="pres">
      <dgm:prSet presAssocID="{80A105D3-BD78-47D7-B4F1-C6B8038B4B5B}" presName="node" presStyleLbl="node1" presStyleIdx="3" presStyleCnt="5">
        <dgm:presLayoutVars>
          <dgm:bulletEnabled val="1"/>
        </dgm:presLayoutVars>
      </dgm:prSet>
      <dgm:spPr/>
      <dgm:t>
        <a:bodyPr/>
        <a:lstStyle/>
        <a:p>
          <a:endParaRPr lang="en-US"/>
        </a:p>
      </dgm:t>
    </dgm:pt>
    <dgm:pt modelId="{4BE2734E-B5A8-4D48-9719-B9C93BB4A651}" type="pres">
      <dgm:prSet presAssocID="{AF305095-2860-4F17-B026-8C12DCB0551F}" presName="sibTrans" presStyleCnt="0"/>
      <dgm:spPr/>
    </dgm:pt>
    <dgm:pt modelId="{61197B72-20D0-43AB-93C8-921860D63DB6}" type="pres">
      <dgm:prSet presAssocID="{89C1AD9F-2640-4F51-B35D-B4784363C5F3}" presName="node" presStyleLbl="node1" presStyleIdx="4" presStyleCnt="5">
        <dgm:presLayoutVars>
          <dgm:bulletEnabled val="1"/>
        </dgm:presLayoutVars>
      </dgm:prSet>
      <dgm:spPr/>
      <dgm:t>
        <a:bodyPr/>
        <a:lstStyle/>
        <a:p>
          <a:endParaRPr lang="en-US"/>
        </a:p>
      </dgm:t>
    </dgm:pt>
  </dgm:ptLst>
  <dgm:cxnLst>
    <dgm:cxn modelId="{06AF3FCE-BB5D-4C35-9CE8-75D13003D92F}" srcId="{CF85102C-52AA-4C9D-8775-2FF712ADBFCB}" destId="{80A105D3-BD78-47D7-B4F1-C6B8038B4B5B}" srcOrd="3" destOrd="0" parTransId="{93CB8987-1A75-4943-8413-88BBFD9AB463}" sibTransId="{AF305095-2860-4F17-B026-8C12DCB0551F}"/>
    <dgm:cxn modelId="{C6676327-20B8-4264-A010-C4F6BE0968AC}" type="presOf" srcId="{4BE61A80-F514-4E80-B78E-1A2FBAB1DD95}" destId="{A2320912-8D9A-492B-894B-23596CF49463}" srcOrd="0" destOrd="0" presId="urn:microsoft.com/office/officeart/2005/8/layout/default#74"/>
    <dgm:cxn modelId="{91F9F868-88CB-4090-A053-90263F0E8019}" srcId="{CF85102C-52AA-4C9D-8775-2FF712ADBFCB}" destId="{349EDAF1-08A6-4084-9C7D-53D8C9F35368}" srcOrd="1" destOrd="0" parTransId="{3A44D01C-6B0D-4450-A5F8-E302860075FB}" sibTransId="{BFE041AD-90C0-4049-BEB9-156D71D3CA63}"/>
    <dgm:cxn modelId="{650A8E46-2889-4283-9580-8030A4D5EE85}" srcId="{CF85102C-52AA-4C9D-8775-2FF712ADBFCB}" destId="{15CFC3B3-75DC-40F9-AA69-B5FD3CD97D65}" srcOrd="2" destOrd="0" parTransId="{983E3E62-9223-43C7-915B-29594CCAD902}" sibTransId="{73E8689F-26CB-4044-9A28-DC6B236ED84C}"/>
    <dgm:cxn modelId="{BCB83745-4B67-4DE3-8415-51EFB6C83CF3}" type="presOf" srcId="{349EDAF1-08A6-4084-9C7D-53D8C9F35368}" destId="{A454A00A-EA67-4D6B-86F5-29DCDCF7BC56}" srcOrd="0" destOrd="0" presId="urn:microsoft.com/office/officeart/2005/8/layout/default#74"/>
    <dgm:cxn modelId="{EC079363-6107-4D87-96B9-7E3CB4C3C673}" type="presOf" srcId="{80A105D3-BD78-47D7-B4F1-C6B8038B4B5B}" destId="{555EAA0C-6061-4FC7-A660-FA8724581BEB}" srcOrd="0" destOrd="0" presId="urn:microsoft.com/office/officeart/2005/8/layout/default#74"/>
    <dgm:cxn modelId="{4047F5B5-B5E3-443F-A4AB-32C9C4D812C0}" type="presOf" srcId="{89C1AD9F-2640-4F51-B35D-B4784363C5F3}" destId="{61197B72-20D0-43AB-93C8-921860D63DB6}" srcOrd="0" destOrd="0" presId="urn:microsoft.com/office/officeart/2005/8/layout/default#74"/>
    <dgm:cxn modelId="{837B05A3-CC21-49C4-A82D-C039194759DF}" type="presOf" srcId="{15CFC3B3-75DC-40F9-AA69-B5FD3CD97D65}" destId="{9351CE9F-B074-46BF-8DFD-0646C06760E1}" srcOrd="0" destOrd="0" presId="urn:microsoft.com/office/officeart/2005/8/layout/default#74"/>
    <dgm:cxn modelId="{0F2262FE-F290-4ADB-BFA1-26D8F96EF6E7}" type="presOf" srcId="{CF85102C-52AA-4C9D-8775-2FF712ADBFCB}" destId="{83D7DC62-EB60-457E-92F5-18866EA92871}" srcOrd="0" destOrd="0" presId="urn:microsoft.com/office/officeart/2005/8/layout/default#74"/>
    <dgm:cxn modelId="{CE8BC086-F837-4711-96FC-74799912B2B1}" srcId="{CF85102C-52AA-4C9D-8775-2FF712ADBFCB}" destId="{89C1AD9F-2640-4F51-B35D-B4784363C5F3}" srcOrd="4" destOrd="0" parTransId="{34ECBF05-E7DB-4C87-9530-86AC9FA5B439}" sibTransId="{12770F3F-1D89-4E72-B75D-A64C7EFCE901}"/>
    <dgm:cxn modelId="{D19A9A1D-8F9E-49BD-A27D-5CCFF51CF7C4}" srcId="{CF85102C-52AA-4C9D-8775-2FF712ADBFCB}" destId="{4BE61A80-F514-4E80-B78E-1A2FBAB1DD95}" srcOrd="0" destOrd="0" parTransId="{C03EAD1D-891A-4A33-B670-78A09894B497}" sibTransId="{67E33806-C16A-4992-B4F4-2D6B8D7A3ED2}"/>
    <dgm:cxn modelId="{3E7C2D07-76FE-4433-9ED0-979FB7A08586}" type="presParOf" srcId="{83D7DC62-EB60-457E-92F5-18866EA92871}" destId="{A2320912-8D9A-492B-894B-23596CF49463}" srcOrd="0" destOrd="0" presId="urn:microsoft.com/office/officeart/2005/8/layout/default#74"/>
    <dgm:cxn modelId="{92D0EA88-D8D4-4831-BC1D-51584D12500E}" type="presParOf" srcId="{83D7DC62-EB60-457E-92F5-18866EA92871}" destId="{9563B308-9D7E-4AEF-8E39-DF2C5AADD5BC}" srcOrd="1" destOrd="0" presId="urn:microsoft.com/office/officeart/2005/8/layout/default#74"/>
    <dgm:cxn modelId="{DEE25155-D6BC-4DA5-AA91-738032B7C3DA}" type="presParOf" srcId="{83D7DC62-EB60-457E-92F5-18866EA92871}" destId="{A454A00A-EA67-4D6B-86F5-29DCDCF7BC56}" srcOrd="2" destOrd="0" presId="urn:microsoft.com/office/officeart/2005/8/layout/default#74"/>
    <dgm:cxn modelId="{D43C5E52-D5B4-47BF-B8FB-0F3FE93C79F3}" type="presParOf" srcId="{83D7DC62-EB60-457E-92F5-18866EA92871}" destId="{A393753A-6D71-4428-9DFF-567D16188B4E}" srcOrd="3" destOrd="0" presId="urn:microsoft.com/office/officeart/2005/8/layout/default#74"/>
    <dgm:cxn modelId="{27EF5A26-4BF7-49D0-A4D3-5D80B1D22614}" type="presParOf" srcId="{83D7DC62-EB60-457E-92F5-18866EA92871}" destId="{9351CE9F-B074-46BF-8DFD-0646C06760E1}" srcOrd="4" destOrd="0" presId="urn:microsoft.com/office/officeart/2005/8/layout/default#74"/>
    <dgm:cxn modelId="{F04D2A94-FCCC-477E-BF9F-B8D59DBF1E8E}" type="presParOf" srcId="{83D7DC62-EB60-457E-92F5-18866EA92871}" destId="{9DEB89ED-12D5-4A2A-A139-11553B04263D}" srcOrd="5" destOrd="0" presId="urn:microsoft.com/office/officeart/2005/8/layout/default#74"/>
    <dgm:cxn modelId="{6F766041-0AB2-4D4E-9B43-A003B347DAC8}" type="presParOf" srcId="{83D7DC62-EB60-457E-92F5-18866EA92871}" destId="{555EAA0C-6061-4FC7-A660-FA8724581BEB}" srcOrd="6" destOrd="0" presId="urn:microsoft.com/office/officeart/2005/8/layout/default#74"/>
    <dgm:cxn modelId="{03E07E8E-D340-4294-923F-9AF5D2B070AE}" type="presParOf" srcId="{83D7DC62-EB60-457E-92F5-18866EA92871}" destId="{4BE2734E-B5A8-4D48-9719-B9C93BB4A651}" srcOrd="7" destOrd="0" presId="urn:microsoft.com/office/officeart/2005/8/layout/default#74"/>
    <dgm:cxn modelId="{8AF94C03-662C-411E-8F2B-6762DBE72BD5}" type="presParOf" srcId="{83D7DC62-EB60-457E-92F5-18866EA92871}" destId="{61197B72-20D0-43AB-93C8-921860D63DB6}" srcOrd="8" destOrd="0" presId="urn:microsoft.com/office/officeart/2005/8/layout/default#7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BC15C7-9BC5-433D-92A7-BCC39A2CC830}" type="doc">
      <dgm:prSet loTypeId="urn:microsoft.com/office/officeart/2005/8/layout/default#53" loCatId="list" qsTypeId="urn:microsoft.com/office/officeart/2005/8/quickstyle/simple5" qsCatId="simple" csTypeId="urn:microsoft.com/office/officeart/2005/8/colors/accent4_3" csCatId="accent4" phldr="1"/>
      <dgm:spPr/>
      <dgm:t>
        <a:bodyPr/>
        <a:lstStyle/>
        <a:p>
          <a:endParaRPr lang="en-US"/>
        </a:p>
      </dgm:t>
    </dgm:pt>
    <dgm:pt modelId="{D106D101-98E2-4ADD-B050-08FB6FD9C7E3}">
      <dgm:prSet phldrT="[Text]"/>
      <dgm:spPr/>
      <dgm:t>
        <a:bodyPr/>
        <a:lstStyle/>
        <a:p>
          <a:r>
            <a:rPr lang="en-US" dirty="0" smtClean="0"/>
            <a:t>Identify safeguards against hardware theft, vandalism, and failure</a:t>
          </a:r>
          <a:endParaRPr lang="en-US" dirty="0"/>
        </a:p>
      </dgm:t>
    </dgm:pt>
    <dgm:pt modelId="{685FBDA6-CC85-496D-A170-BC99493577D0}" type="parTrans" cxnId="{F6B034F9-891C-437A-8AF1-AD1C485BC557}">
      <dgm:prSet/>
      <dgm:spPr/>
      <dgm:t>
        <a:bodyPr/>
        <a:lstStyle/>
        <a:p>
          <a:endParaRPr lang="en-US"/>
        </a:p>
      </dgm:t>
    </dgm:pt>
    <dgm:pt modelId="{1B976BB2-06E8-4BEE-A370-A1865A421EA8}" type="sibTrans" cxnId="{F6B034F9-891C-437A-8AF1-AD1C485BC557}">
      <dgm:prSet/>
      <dgm:spPr/>
      <dgm:t>
        <a:bodyPr/>
        <a:lstStyle/>
        <a:p>
          <a:endParaRPr lang="en-US"/>
        </a:p>
      </dgm:t>
    </dgm:pt>
    <dgm:pt modelId="{16D3F1AD-B3AE-4A85-9897-A1B29176AB2F}">
      <dgm:prSet/>
      <dgm:spPr/>
      <dgm:t>
        <a:bodyPr/>
        <a:lstStyle/>
        <a:p>
          <a:r>
            <a:rPr lang="en-US" dirty="0" smtClean="0"/>
            <a:t>Explain the options available for backing up</a:t>
          </a:r>
        </a:p>
      </dgm:t>
    </dgm:pt>
    <dgm:pt modelId="{4ED9825E-07DE-4850-AA64-138AEB0A5649}" type="parTrans" cxnId="{D1587EE9-091E-49FA-8597-F8C299A94EF0}">
      <dgm:prSet/>
      <dgm:spPr/>
      <dgm:t>
        <a:bodyPr/>
        <a:lstStyle/>
        <a:p>
          <a:endParaRPr lang="en-US"/>
        </a:p>
      </dgm:t>
    </dgm:pt>
    <dgm:pt modelId="{23C32F94-B9DA-4AF2-8F5C-A71D69076EB5}" type="sibTrans" cxnId="{D1587EE9-091E-49FA-8597-F8C299A94EF0}">
      <dgm:prSet/>
      <dgm:spPr/>
      <dgm:t>
        <a:bodyPr/>
        <a:lstStyle/>
        <a:p>
          <a:endParaRPr lang="en-US"/>
        </a:p>
      </dgm:t>
    </dgm:pt>
    <dgm:pt modelId="{995DB24F-C1ED-4B8D-8E31-65408741B8E0}">
      <dgm:prSet/>
      <dgm:spPr/>
      <dgm:t>
        <a:bodyPr/>
        <a:lstStyle/>
        <a:p>
          <a:r>
            <a:rPr lang="en-US" dirty="0" smtClean="0"/>
            <a:t>Recognize issues related to information accuracy, intellectual property rights, codes of conduct, and green computing</a:t>
          </a:r>
        </a:p>
      </dgm:t>
    </dgm:pt>
    <dgm:pt modelId="{EAEE0ABF-3A16-4B9B-9F1C-035375514B8D}" type="parTrans" cxnId="{28C56022-1088-43C0-B0E8-9E01FCFAC089}">
      <dgm:prSet/>
      <dgm:spPr/>
      <dgm:t>
        <a:bodyPr/>
        <a:lstStyle/>
        <a:p>
          <a:endParaRPr lang="en-US"/>
        </a:p>
      </dgm:t>
    </dgm:pt>
    <dgm:pt modelId="{D1138CFD-26C3-4EF6-897D-1A3FE5198175}" type="sibTrans" cxnId="{28C56022-1088-43C0-B0E8-9E01FCFAC089}">
      <dgm:prSet/>
      <dgm:spPr/>
      <dgm:t>
        <a:bodyPr/>
        <a:lstStyle/>
        <a:p>
          <a:endParaRPr lang="en-US"/>
        </a:p>
      </dgm:t>
    </dgm:pt>
    <dgm:pt modelId="{8AA2BA87-2AEB-4FEA-9ED5-97FDA9D298B3}">
      <dgm:prSet/>
      <dgm:spPr/>
      <dgm:t>
        <a:bodyPr/>
        <a:lstStyle/>
        <a:p>
          <a:r>
            <a:rPr lang="en-US" dirty="0" smtClean="0"/>
            <a:t>Discuss issues surrounding information privacy</a:t>
          </a:r>
        </a:p>
      </dgm:t>
    </dgm:pt>
    <dgm:pt modelId="{E3D5D3B2-B5FB-4447-B714-2D73D595AB04}" type="parTrans" cxnId="{A968EF3A-067B-4285-91B0-0C75C5AD1C50}">
      <dgm:prSet/>
      <dgm:spPr/>
      <dgm:t>
        <a:bodyPr/>
        <a:lstStyle/>
        <a:p>
          <a:endParaRPr lang="en-US"/>
        </a:p>
      </dgm:t>
    </dgm:pt>
    <dgm:pt modelId="{24168F91-0FB4-4BA3-8CB6-67800F4648A4}" type="sibTrans" cxnId="{A968EF3A-067B-4285-91B0-0C75C5AD1C50}">
      <dgm:prSet/>
      <dgm:spPr/>
      <dgm:t>
        <a:bodyPr/>
        <a:lstStyle/>
        <a:p>
          <a:endParaRPr lang="en-US"/>
        </a:p>
      </dgm:t>
    </dgm:pt>
    <dgm:pt modelId="{EA7678B0-2067-4F36-8578-D6AD71A12540}">
      <dgm:prSet/>
      <dgm:spPr/>
      <dgm:t>
        <a:bodyPr/>
        <a:lstStyle/>
        <a:p>
          <a:r>
            <a:rPr lang="en-US" smtClean="0"/>
            <a:t>Identify risks and safeguards associated with wireless communications</a:t>
          </a:r>
          <a:endParaRPr lang="en-US" dirty="0" smtClean="0"/>
        </a:p>
      </dgm:t>
    </dgm:pt>
    <dgm:pt modelId="{2018253C-31C8-4194-974A-C347D794B449}" type="parTrans" cxnId="{DDF1E161-6E7D-4D84-B88E-471D66151FFB}">
      <dgm:prSet/>
      <dgm:spPr/>
      <dgm:t>
        <a:bodyPr/>
        <a:lstStyle/>
        <a:p>
          <a:endParaRPr lang="en-US"/>
        </a:p>
      </dgm:t>
    </dgm:pt>
    <dgm:pt modelId="{17BB958C-2665-4CF3-87F2-3EA8736C1D86}" type="sibTrans" cxnId="{DDF1E161-6E7D-4D84-B88E-471D66151FFB}">
      <dgm:prSet/>
      <dgm:spPr/>
      <dgm:t>
        <a:bodyPr/>
        <a:lstStyle/>
        <a:p>
          <a:endParaRPr lang="en-US"/>
        </a:p>
      </dgm:t>
    </dgm:pt>
    <dgm:pt modelId="{0283AAF8-8E6B-4228-934C-18F9A9076AC0}" type="pres">
      <dgm:prSet presAssocID="{3DBC15C7-9BC5-433D-92A7-BCC39A2CC830}" presName="diagram" presStyleCnt="0">
        <dgm:presLayoutVars>
          <dgm:dir/>
          <dgm:resizeHandles val="exact"/>
        </dgm:presLayoutVars>
      </dgm:prSet>
      <dgm:spPr/>
      <dgm:t>
        <a:bodyPr/>
        <a:lstStyle/>
        <a:p>
          <a:endParaRPr lang="en-US"/>
        </a:p>
      </dgm:t>
    </dgm:pt>
    <dgm:pt modelId="{2C05064A-AF3B-4300-BA44-77588901B427}" type="pres">
      <dgm:prSet presAssocID="{D106D101-98E2-4ADD-B050-08FB6FD9C7E3}" presName="node" presStyleLbl="node1" presStyleIdx="0" presStyleCnt="5">
        <dgm:presLayoutVars>
          <dgm:bulletEnabled val="1"/>
        </dgm:presLayoutVars>
      </dgm:prSet>
      <dgm:spPr/>
      <dgm:t>
        <a:bodyPr/>
        <a:lstStyle/>
        <a:p>
          <a:endParaRPr lang="en-US"/>
        </a:p>
      </dgm:t>
    </dgm:pt>
    <dgm:pt modelId="{EDCDCE41-86BA-475A-A518-EA8E02F91814}" type="pres">
      <dgm:prSet presAssocID="{1B976BB2-06E8-4BEE-A370-A1865A421EA8}" presName="sibTrans" presStyleCnt="0"/>
      <dgm:spPr/>
    </dgm:pt>
    <dgm:pt modelId="{9DCC76AC-B3E7-4A3E-862B-CEF23F844647}" type="pres">
      <dgm:prSet presAssocID="{16D3F1AD-B3AE-4A85-9897-A1B29176AB2F}" presName="node" presStyleLbl="node1" presStyleIdx="1" presStyleCnt="5">
        <dgm:presLayoutVars>
          <dgm:bulletEnabled val="1"/>
        </dgm:presLayoutVars>
      </dgm:prSet>
      <dgm:spPr/>
      <dgm:t>
        <a:bodyPr/>
        <a:lstStyle/>
        <a:p>
          <a:endParaRPr lang="en-US"/>
        </a:p>
      </dgm:t>
    </dgm:pt>
    <dgm:pt modelId="{08CA089D-9529-4A04-99F7-91237763D9D9}" type="pres">
      <dgm:prSet presAssocID="{23C32F94-B9DA-4AF2-8F5C-A71D69076EB5}" presName="sibTrans" presStyleCnt="0"/>
      <dgm:spPr/>
    </dgm:pt>
    <dgm:pt modelId="{80E42509-9EB5-48C3-A75F-9EEF55B69B83}" type="pres">
      <dgm:prSet presAssocID="{EA7678B0-2067-4F36-8578-D6AD71A12540}" presName="node" presStyleLbl="node1" presStyleIdx="2" presStyleCnt="5">
        <dgm:presLayoutVars>
          <dgm:bulletEnabled val="1"/>
        </dgm:presLayoutVars>
      </dgm:prSet>
      <dgm:spPr/>
      <dgm:t>
        <a:bodyPr/>
        <a:lstStyle/>
        <a:p>
          <a:endParaRPr lang="en-US"/>
        </a:p>
      </dgm:t>
    </dgm:pt>
    <dgm:pt modelId="{DD5C79B9-0370-4525-9749-5522EA72D406}" type="pres">
      <dgm:prSet presAssocID="{17BB958C-2665-4CF3-87F2-3EA8736C1D86}" presName="sibTrans" presStyleCnt="0"/>
      <dgm:spPr/>
    </dgm:pt>
    <dgm:pt modelId="{EB13E1A7-FEEE-4646-A6BD-985772EA9CD8}" type="pres">
      <dgm:prSet presAssocID="{995DB24F-C1ED-4B8D-8E31-65408741B8E0}" presName="node" presStyleLbl="node1" presStyleIdx="3" presStyleCnt="5">
        <dgm:presLayoutVars>
          <dgm:bulletEnabled val="1"/>
        </dgm:presLayoutVars>
      </dgm:prSet>
      <dgm:spPr/>
      <dgm:t>
        <a:bodyPr/>
        <a:lstStyle/>
        <a:p>
          <a:endParaRPr lang="en-US"/>
        </a:p>
      </dgm:t>
    </dgm:pt>
    <dgm:pt modelId="{9361937B-39C6-4820-AA80-866C6D4CD634}" type="pres">
      <dgm:prSet presAssocID="{D1138CFD-26C3-4EF6-897D-1A3FE5198175}" presName="sibTrans" presStyleCnt="0"/>
      <dgm:spPr/>
    </dgm:pt>
    <dgm:pt modelId="{3F0F5CE0-5868-44CD-A89D-06B4523123DB}" type="pres">
      <dgm:prSet presAssocID="{8AA2BA87-2AEB-4FEA-9ED5-97FDA9D298B3}" presName="node" presStyleLbl="node1" presStyleIdx="4" presStyleCnt="5">
        <dgm:presLayoutVars>
          <dgm:bulletEnabled val="1"/>
        </dgm:presLayoutVars>
      </dgm:prSet>
      <dgm:spPr/>
      <dgm:t>
        <a:bodyPr/>
        <a:lstStyle/>
        <a:p>
          <a:endParaRPr lang="en-US"/>
        </a:p>
      </dgm:t>
    </dgm:pt>
  </dgm:ptLst>
  <dgm:cxnLst>
    <dgm:cxn modelId="{748F6328-7ADF-4FE2-9856-8526882AFB1C}" type="presOf" srcId="{EA7678B0-2067-4F36-8578-D6AD71A12540}" destId="{80E42509-9EB5-48C3-A75F-9EEF55B69B83}" srcOrd="0" destOrd="0" presId="urn:microsoft.com/office/officeart/2005/8/layout/default#53"/>
    <dgm:cxn modelId="{DDF1E161-6E7D-4D84-B88E-471D66151FFB}" srcId="{3DBC15C7-9BC5-433D-92A7-BCC39A2CC830}" destId="{EA7678B0-2067-4F36-8578-D6AD71A12540}" srcOrd="2" destOrd="0" parTransId="{2018253C-31C8-4194-974A-C347D794B449}" sibTransId="{17BB958C-2665-4CF3-87F2-3EA8736C1D86}"/>
    <dgm:cxn modelId="{28C56022-1088-43C0-B0E8-9E01FCFAC089}" srcId="{3DBC15C7-9BC5-433D-92A7-BCC39A2CC830}" destId="{995DB24F-C1ED-4B8D-8E31-65408741B8E0}" srcOrd="3" destOrd="0" parTransId="{EAEE0ABF-3A16-4B9B-9F1C-035375514B8D}" sibTransId="{D1138CFD-26C3-4EF6-897D-1A3FE5198175}"/>
    <dgm:cxn modelId="{CDBCAF59-7884-42E2-B8B1-CCAA45AECC3B}" type="presOf" srcId="{3DBC15C7-9BC5-433D-92A7-BCC39A2CC830}" destId="{0283AAF8-8E6B-4228-934C-18F9A9076AC0}" srcOrd="0" destOrd="0" presId="urn:microsoft.com/office/officeart/2005/8/layout/default#53"/>
    <dgm:cxn modelId="{5E763CCC-64A5-4AFE-B243-7423447B3840}" type="presOf" srcId="{8AA2BA87-2AEB-4FEA-9ED5-97FDA9D298B3}" destId="{3F0F5CE0-5868-44CD-A89D-06B4523123DB}" srcOrd="0" destOrd="0" presId="urn:microsoft.com/office/officeart/2005/8/layout/default#53"/>
    <dgm:cxn modelId="{A968EF3A-067B-4285-91B0-0C75C5AD1C50}" srcId="{3DBC15C7-9BC5-433D-92A7-BCC39A2CC830}" destId="{8AA2BA87-2AEB-4FEA-9ED5-97FDA9D298B3}" srcOrd="4" destOrd="0" parTransId="{E3D5D3B2-B5FB-4447-B714-2D73D595AB04}" sibTransId="{24168F91-0FB4-4BA3-8CB6-67800F4648A4}"/>
    <dgm:cxn modelId="{CA15C842-B547-4D3A-8822-D41A9B421CFB}" type="presOf" srcId="{D106D101-98E2-4ADD-B050-08FB6FD9C7E3}" destId="{2C05064A-AF3B-4300-BA44-77588901B427}" srcOrd="0" destOrd="0" presId="urn:microsoft.com/office/officeart/2005/8/layout/default#53"/>
    <dgm:cxn modelId="{FBF1738E-989D-42B8-A778-E1C94310CBE1}" type="presOf" srcId="{16D3F1AD-B3AE-4A85-9897-A1B29176AB2F}" destId="{9DCC76AC-B3E7-4A3E-862B-CEF23F844647}" srcOrd="0" destOrd="0" presId="urn:microsoft.com/office/officeart/2005/8/layout/default#53"/>
    <dgm:cxn modelId="{E4EDC917-6556-4672-BF55-73AD926A3B14}" type="presOf" srcId="{995DB24F-C1ED-4B8D-8E31-65408741B8E0}" destId="{EB13E1A7-FEEE-4646-A6BD-985772EA9CD8}" srcOrd="0" destOrd="0" presId="urn:microsoft.com/office/officeart/2005/8/layout/default#53"/>
    <dgm:cxn modelId="{D1587EE9-091E-49FA-8597-F8C299A94EF0}" srcId="{3DBC15C7-9BC5-433D-92A7-BCC39A2CC830}" destId="{16D3F1AD-B3AE-4A85-9897-A1B29176AB2F}" srcOrd="1" destOrd="0" parTransId="{4ED9825E-07DE-4850-AA64-138AEB0A5649}" sibTransId="{23C32F94-B9DA-4AF2-8F5C-A71D69076EB5}"/>
    <dgm:cxn modelId="{F6B034F9-891C-437A-8AF1-AD1C485BC557}" srcId="{3DBC15C7-9BC5-433D-92A7-BCC39A2CC830}" destId="{D106D101-98E2-4ADD-B050-08FB6FD9C7E3}" srcOrd="0" destOrd="0" parTransId="{685FBDA6-CC85-496D-A170-BC99493577D0}" sibTransId="{1B976BB2-06E8-4BEE-A370-A1865A421EA8}"/>
    <dgm:cxn modelId="{45F311B3-9358-4F34-B290-F0CB16687AD3}" type="presParOf" srcId="{0283AAF8-8E6B-4228-934C-18F9A9076AC0}" destId="{2C05064A-AF3B-4300-BA44-77588901B427}" srcOrd="0" destOrd="0" presId="urn:microsoft.com/office/officeart/2005/8/layout/default#53"/>
    <dgm:cxn modelId="{FDF9C3D1-3609-4267-A39B-BF28287C7B68}" type="presParOf" srcId="{0283AAF8-8E6B-4228-934C-18F9A9076AC0}" destId="{EDCDCE41-86BA-475A-A518-EA8E02F91814}" srcOrd="1" destOrd="0" presId="urn:microsoft.com/office/officeart/2005/8/layout/default#53"/>
    <dgm:cxn modelId="{9A973897-36E7-466A-A335-02F6D6679B5B}" type="presParOf" srcId="{0283AAF8-8E6B-4228-934C-18F9A9076AC0}" destId="{9DCC76AC-B3E7-4A3E-862B-CEF23F844647}" srcOrd="2" destOrd="0" presId="urn:microsoft.com/office/officeart/2005/8/layout/default#53"/>
    <dgm:cxn modelId="{4294C028-16D4-44B2-81E6-EEEF6C7C052E}" type="presParOf" srcId="{0283AAF8-8E6B-4228-934C-18F9A9076AC0}" destId="{08CA089D-9529-4A04-99F7-91237763D9D9}" srcOrd="3" destOrd="0" presId="urn:microsoft.com/office/officeart/2005/8/layout/default#53"/>
    <dgm:cxn modelId="{1E758B12-0D39-4FFA-90A1-CF72D12CB0C4}" type="presParOf" srcId="{0283AAF8-8E6B-4228-934C-18F9A9076AC0}" destId="{80E42509-9EB5-48C3-A75F-9EEF55B69B83}" srcOrd="4" destOrd="0" presId="urn:microsoft.com/office/officeart/2005/8/layout/default#53"/>
    <dgm:cxn modelId="{B8E45181-CE99-46DB-9F80-7BB8B445F731}" type="presParOf" srcId="{0283AAF8-8E6B-4228-934C-18F9A9076AC0}" destId="{DD5C79B9-0370-4525-9749-5522EA72D406}" srcOrd="5" destOrd="0" presId="urn:microsoft.com/office/officeart/2005/8/layout/default#53"/>
    <dgm:cxn modelId="{8CB61871-9488-409D-8690-6EFC26D8681B}" type="presParOf" srcId="{0283AAF8-8E6B-4228-934C-18F9A9076AC0}" destId="{EB13E1A7-FEEE-4646-A6BD-985772EA9CD8}" srcOrd="6" destOrd="0" presId="urn:microsoft.com/office/officeart/2005/8/layout/default#53"/>
    <dgm:cxn modelId="{7EA71278-EA24-4418-B383-2AEF40E864F8}" type="presParOf" srcId="{0283AAF8-8E6B-4228-934C-18F9A9076AC0}" destId="{9361937B-39C6-4820-AA80-866C6D4CD634}" srcOrd="7" destOrd="0" presId="urn:microsoft.com/office/officeart/2005/8/layout/default#53"/>
    <dgm:cxn modelId="{0C3A826E-3A13-4A95-9345-2204D08BD887}" type="presParOf" srcId="{0283AAF8-8E6B-4228-934C-18F9A9076AC0}" destId="{3F0F5CE0-5868-44CD-A89D-06B4523123DB}" srcOrd="8" destOrd="0" presId="urn:microsoft.com/office/officeart/2005/8/layout/default#5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63DACD-3613-4043-BB28-2B1461A3B7BF}" type="doc">
      <dgm:prSet loTypeId="urn:microsoft.com/office/officeart/2005/8/layout/default#7" loCatId="list" qsTypeId="urn:microsoft.com/office/officeart/2005/8/quickstyle/simple3" qsCatId="simple" csTypeId="urn:microsoft.com/office/officeart/2005/8/colors/accent1_2" csCatId="accent1" phldr="1"/>
      <dgm:spPr/>
      <dgm:t>
        <a:bodyPr/>
        <a:lstStyle/>
        <a:p>
          <a:endParaRPr lang="en-US"/>
        </a:p>
      </dgm:t>
    </dgm:pt>
    <dgm:pt modelId="{D0AFAE3A-5D7D-4F6D-B800-80EE966A6FD0}">
      <dgm:prSet phldrT="[Text]"/>
      <dgm:spPr/>
      <dgm:t>
        <a:bodyPr/>
        <a:lstStyle/>
        <a:p>
          <a:r>
            <a:rPr lang="en-US" b="1" dirty="0" smtClean="0">
              <a:solidFill>
                <a:srgbClr val="005F86"/>
              </a:solidFill>
            </a:rPr>
            <a:t>Hacker</a:t>
          </a:r>
          <a:endParaRPr lang="en-US" b="1" dirty="0">
            <a:solidFill>
              <a:srgbClr val="005F86"/>
            </a:solidFill>
          </a:endParaRPr>
        </a:p>
      </dgm:t>
    </dgm:pt>
    <dgm:pt modelId="{A09A9767-729E-43C5-BE75-13D05153E526}" type="parTrans" cxnId="{33D447FF-09C6-42C1-9B3B-10AB24D0F2D3}">
      <dgm:prSet/>
      <dgm:spPr/>
      <dgm:t>
        <a:bodyPr/>
        <a:lstStyle/>
        <a:p>
          <a:endParaRPr lang="en-US"/>
        </a:p>
      </dgm:t>
    </dgm:pt>
    <dgm:pt modelId="{DBB384CC-1592-49F3-AEA2-2FF0E48E9E33}" type="sibTrans" cxnId="{33D447FF-09C6-42C1-9B3B-10AB24D0F2D3}">
      <dgm:prSet/>
      <dgm:spPr/>
      <dgm:t>
        <a:bodyPr/>
        <a:lstStyle/>
        <a:p>
          <a:endParaRPr lang="en-US"/>
        </a:p>
      </dgm:t>
    </dgm:pt>
    <dgm:pt modelId="{C0F682A0-B2FB-4A57-898C-F5CF6886A86E}">
      <dgm:prSet phldrT="[Text]"/>
      <dgm:spPr/>
      <dgm:t>
        <a:bodyPr/>
        <a:lstStyle/>
        <a:p>
          <a:r>
            <a:rPr lang="en-US" b="1" dirty="0" smtClean="0">
              <a:solidFill>
                <a:srgbClr val="005F86"/>
              </a:solidFill>
            </a:rPr>
            <a:t>Cracker</a:t>
          </a:r>
          <a:endParaRPr lang="en-US" b="1" dirty="0">
            <a:solidFill>
              <a:srgbClr val="005F86"/>
            </a:solidFill>
          </a:endParaRPr>
        </a:p>
      </dgm:t>
    </dgm:pt>
    <dgm:pt modelId="{75CCFAA1-79A0-4401-957E-1673E3EEA6F6}" type="parTrans" cxnId="{E86E20E1-A9C8-4530-B802-F26CDDDEF8B2}">
      <dgm:prSet/>
      <dgm:spPr/>
      <dgm:t>
        <a:bodyPr/>
        <a:lstStyle/>
        <a:p>
          <a:endParaRPr lang="en-US"/>
        </a:p>
      </dgm:t>
    </dgm:pt>
    <dgm:pt modelId="{88A5145C-1A64-4A26-8C79-F56A12A2E143}" type="sibTrans" cxnId="{E86E20E1-A9C8-4530-B802-F26CDDDEF8B2}">
      <dgm:prSet/>
      <dgm:spPr/>
      <dgm:t>
        <a:bodyPr/>
        <a:lstStyle/>
        <a:p>
          <a:endParaRPr lang="en-US"/>
        </a:p>
      </dgm:t>
    </dgm:pt>
    <dgm:pt modelId="{698F9EBF-2C7B-4A88-A9C3-216A864EC038}">
      <dgm:prSet phldrT="[Text]"/>
      <dgm:spPr/>
      <dgm:t>
        <a:bodyPr/>
        <a:lstStyle/>
        <a:p>
          <a:r>
            <a:rPr lang="en-US" b="1" dirty="0" smtClean="0">
              <a:solidFill>
                <a:srgbClr val="005F86"/>
              </a:solidFill>
            </a:rPr>
            <a:t>Script kiddie</a:t>
          </a:r>
          <a:endParaRPr lang="en-US" b="1" dirty="0">
            <a:solidFill>
              <a:srgbClr val="005F86"/>
            </a:solidFill>
          </a:endParaRPr>
        </a:p>
      </dgm:t>
    </dgm:pt>
    <dgm:pt modelId="{26139A0C-2AFF-4DCE-8E12-FB663B9B977F}" type="parTrans" cxnId="{8BB071E1-2BF7-4437-BFA9-6C6AFC04712D}">
      <dgm:prSet/>
      <dgm:spPr/>
      <dgm:t>
        <a:bodyPr/>
        <a:lstStyle/>
        <a:p>
          <a:endParaRPr lang="en-US"/>
        </a:p>
      </dgm:t>
    </dgm:pt>
    <dgm:pt modelId="{09B2540D-2962-4A3E-AC48-B6F85796410A}" type="sibTrans" cxnId="{8BB071E1-2BF7-4437-BFA9-6C6AFC04712D}">
      <dgm:prSet/>
      <dgm:spPr/>
      <dgm:t>
        <a:bodyPr/>
        <a:lstStyle/>
        <a:p>
          <a:endParaRPr lang="en-US"/>
        </a:p>
      </dgm:t>
    </dgm:pt>
    <dgm:pt modelId="{8C227D41-3980-4A13-9F92-8EB19165762C}">
      <dgm:prSet phldrT="[Text]"/>
      <dgm:spPr/>
      <dgm:t>
        <a:bodyPr/>
        <a:lstStyle/>
        <a:p>
          <a:r>
            <a:rPr lang="en-US" b="0" dirty="0" smtClean="0"/>
            <a:t>Corporate spies</a:t>
          </a:r>
          <a:endParaRPr lang="en-US" b="0" dirty="0"/>
        </a:p>
      </dgm:t>
    </dgm:pt>
    <dgm:pt modelId="{234A778F-05AF-45A1-9767-461620EB6059}" type="parTrans" cxnId="{AD0F9C06-9C25-41A9-9D9D-7540AB52A11A}">
      <dgm:prSet/>
      <dgm:spPr/>
      <dgm:t>
        <a:bodyPr/>
        <a:lstStyle/>
        <a:p>
          <a:endParaRPr lang="en-US"/>
        </a:p>
      </dgm:t>
    </dgm:pt>
    <dgm:pt modelId="{66DBB5D5-7013-4678-BB3A-DDEA8C980A21}" type="sibTrans" cxnId="{AD0F9C06-9C25-41A9-9D9D-7540AB52A11A}">
      <dgm:prSet/>
      <dgm:spPr/>
      <dgm:t>
        <a:bodyPr/>
        <a:lstStyle/>
        <a:p>
          <a:endParaRPr lang="en-US"/>
        </a:p>
      </dgm:t>
    </dgm:pt>
    <dgm:pt modelId="{9B5F410F-DEA7-4617-AB10-6DD0CCBA32AE}">
      <dgm:prSet phldrT="[Text]"/>
      <dgm:spPr/>
      <dgm:t>
        <a:bodyPr/>
        <a:lstStyle/>
        <a:p>
          <a:r>
            <a:rPr lang="en-US" b="0" dirty="0" smtClean="0"/>
            <a:t>Unethical employees</a:t>
          </a:r>
          <a:endParaRPr lang="en-US" b="0" dirty="0"/>
        </a:p>
      </dgm:t>
    </dgm:pt>
    <dgm:pt modelId="{9CC25C74-6E90-4EC5-8440-A76A5D14D9DC}" type="parTrans" cxnId="{D651EF0C-59B1-4AA8-A71A-502DC9757388}">
      <dgm:prSet/>
      <dgm:spPr/>
      <dgm:t>
        <a:bodyPr/>
        <a:lstStyle/>
        <a:p>
          <a:endParaRPr lang="en-US"/>
        </a:p>
      </dgm:t>
    </dgm:pt>
    <dgm:pt modelId="{57807CC8-271F-4F87-9015-E63C2003D20C}" type="sibTrans" cxnId="{D651EF0C-59B1-4AA8-A71A-502DC9757388}">
      <dgm:prSet/>
      <dgm:spPr/>
      <dgm:t>
        <a:bodyPr/>
        <a:lstStyle/>
        <a:p>
          <a:endParaRPr lang="en-US"/>
        </a:p>
      </dgm:t>
    </dgm:pt>
    <dgm:pt modelId="{6A748EED-E8C3-49B2-873A-BC95929CE282}">
      <dgm:prSet phldrT="[Text]"/>
      <dgm:spPr/>
      <dgm:t>
        <a:bodyPr/>
        <a:lstStyle/>
        <a:p>
          <a:r>
            <a:rPr lang="en-US" b="1" dirty="0" err="1" smtClean="0">
              <a:solidFill>
                <a:srgbClr val="005F86"/>
              </a:solidFill>
            </a:rPr>
            <a:t>Cyberextortionist</a:t>
          </a:r>
          <a:endParaRPr lang="en-US" b="1" dirty="0">
            <a:solidFill>
              <a:srgbClr val="005F86"/>
            </a:solidFill>
          </a:endParaRPr>
        </a:p>
      </dgm:t>
    </dgm:pt>
    <dgm:pt modelId="{676490C3-48D9-4C45-AEF3-D079CD65989D}" type="parTrans" cxnId="{814589B5-9B4E-47A7-9B2F-776E975CC6E2}">
      <dgm:prSet/>
      <dgm:spPr/>
      <dgm:t>
        <a:bodyPr/>
        <a:lstStyle/>
        <a:p>
          <a:endParaRPr lang="en-US"/>
        </a:p>
      </dgm:t>
    </dgm:pt>
    <dgm:pt modelId="{9C63C55E-5A4F-4BE7-9835-B400D60E8792}" type="sibTrans" cxnId="{814589B5-9B4E-47A7-9B2F-776E975CC6E2}">
      <dgm:prSet/>
      <dgm:spPr/>
      <dgm:t>
        <a:bodyPr/>
        <a:lstStyle/>
        <a:p>
          <a:endParaRPr lang="en-US"/>
        </a:p>
      </dgm:t>
    </dgm:pt>
    <dgm:pt modelId="{C6AD8AE1-9783-4FA2-BECD-564C12D37721}">
      <dgm:prSet phldrT="[Text]"/>
      <dgm:spPr/>
      <dgm:t>
        <a:bodyPr/>
        <a:lstStyle/>
        <a:p>
          <a:r>
            <a:rPr lang="en-US" b="1" dirty="0" err="1" smtClean="0">
              <a:solidFill>
                <a:srgbClr val="005F86"/>
              </a:solidFill>
            </a:rPr>
            <a:t>Cyberterrorist</a:t>
          </a:r>
          <a:endParaRPr lang="en-US" b="1" dirty="0">
            <a:solidFill>
              <a:srgbClr val="005F86"/>
            </a:solidFill>
          </a:endParaRPr>
        </a:p>
      </dgm:t>
    </dgm:pt>
    <dgm:pt modelId="{44E90B1F-87B2-4935-90AB-B4FE50D46920}" type="parTrans" cxnId="{7EC6B435-0FA8-4F72-9EEC-408813F01F07}">
      <dgm:prSet/>
      <dgm:spPr/>
      <dgm:t>
        <a:bodyPr/>
        <a:lstStyle/>
        <a:p>
          <a:endParaRPr lang="en-US"/>
        </a:p>
      </dgm:t>
    </dgm:pt>
    <dgm:pt modelId="{AEDA9C66-B252-4C99-83DF-8B141373C0D4}" type="sibTrans" cxnId="{7EC6B435-0FA8-4F72-9EEC-408813F01F07}">
      <dgm:prSet/>
      <dgm:spPr/>
      <dgm:t>
        <a:bodyPr/>
        <a:lstStyle/>
        <a:p>
          <a:endParaRPr lang="en-US"/>
        </a:p>
      </dgm:t>
    </dgm:pt>
    <dgm:pt modelId="{B41CADD0-C5C8-49EC-A290-661F99D2231B}" type="pres">
      <dgm:prSet presAssocID="{B463DACD-3613-4043-BB28-2B1461A3B7BF}" presName="diagram" presStyleCnt="0">
        <dgm:presLayoutVars>
          <dgm:dir/>
          <dgm:resizeHandles val="exact"/>
        </dgm:presLayoutVars>
      </dgm:prSet>
      <dgm:spPr/>
      <dgm:t>
        <a:bodyPr/>
        <a:lstStyle/>
        <a:p>
          <a:endParaRPr lang="en-US"/>
        </a:p>
      </dgm:t>
    </dgm:pt>
    <dgm:pt modelId="{0694B8C4-6510-428F-AFBB-9BB77AAEDE20}" type="pres">
      <dgm:prSet presAssocID="{D0AFAE3A-5D7D-4F6D-B800-80EE966A6FD0}" presName="node" presStyleLbl="node1" presStyleIdx="0" presStyleCnt="7">
        <dgm:presLayoutVars>
          <dgm:bulletEnabled val="1"/>
        </dgm:presLayoutVars>
      </dgm:prSet>
      <dgm:spPr/>
      <dgm:t>
        <a:bodyPr/>
        <a:lstStyle/>
        <a:p>
          <a:endParaRPr lang="en-US"/>
        </a:p>
      </dgm:t>
    </dgm:pt>
    <dgm:pt modelId="{23E030C3-5719-4536-B029-01EC806DC36D}" type="pres">
      <dgm:prSet presAssocID="{DBB384CC-1592-49F3-AEA2-2FF0E48E9E33}" presName="sibTrans" presStyleCnt="0"/>
      <dgm:spPr/>
    </dgm:pt>
    <dgm:pt modelId="{8E84EFA9-9FCD-4096-847D-83F380FCE787}" type="pres">
      <dgm:prSet presAssocID="{C0F682A0-B2FB-4A57-898C-F5CF6886A86E}" presName="node" presStyleLbl="node1" presStyleIdx="1" presStyleCnt="7">
        <dgm:presLayoutVars>
          <dgm:bulletEnabled val="1"/>
        </dgm:presLayoutVars>
      </dgm:prSet>
      <dgm:spPr/>
      <dgm:t>
        <a:bodyPr/>
        <a:lstStyle/>
        <a:p>
          <a:endParaRPr lang="en-US"/>
        </a:p>
      </dgm:t>
    </dgm:pt>
    <dgm:pt modelId="{3CEAD0B4-86DE-4589-93A5-F50BAB292AD5}" type="pres">
      <dgm:prSet presAssocID="{88A5145C-1A64-4A26-8C79-F56A12A2E143}" presName="sibTrans" presStyleCnt="0"/>
      <dgm:spPr/>
    </dgm:pt>
    <dgm:pt modelId="{18EC59EA-98A8-467C-A394-7FBA0199F812}" type="pres">
      <dgm:prSet presAssocID="{698F9EBF-2C7B-4A88-A9C3-216A864EC038}" presName="node" presStyleLbl="node1" presStyleIdx="2" presStyleCnt="7">
        <dgm:presLayoutVars>
          <dgm:bulletEnabled val="1"/>
        </dgm:presLayoutVars>
      </dgm:prSet>
      <dgm:spPr/>
      <dgm:t>
        <a:bodyPr/>
        <a:lstStyle/>
        <a:p>
          <a:endParaRPr lang="en-US"/>
        </a:p>
      </dgm:t>
    </dgm:pt>
    <dgm:pt modelId="{0683FBFC-0488-403B-AAE0-7A75207AD63F}" type="pres">
      <dgm:prSet presAssocID="{09B2540D-2962-4A3E-AC48-B6F85796410A}" presName="sibTrans" presStyleCnt="0"/>
      <dgm:spPr/>
    </dgm:pt>
    <dgm:pt modelId="{D6A00DE8-3ED1-4261-8423-236C3F309DBB}" type="pres">
      <dgm:prSet presAssocID="{8C227D41-3980-4A13-9F92-8EB19165762C}" presName="node" presStyleLbl="node1" presStyleIdx="3" presStyleCnt="7">
        <dgm:presLayoutVars>
          <dgm:bulletEnabled val="1"/>
        </dgm:presLayoutVars>
      </dgm:prSet>
      <dgm:spPr/>
      <dgm:t>
        <a:bodyPr/>
        <a:lstStyle/>
        <a:p>
          <a:endParaRPr lang="en-US"/>
        </a:p>
      </dgm:t>
    </dgm:pt>
    <dgm:pt modelId="{36F2636B-7E26-4989-AD79-52F6603135F6}" type="pres">
      <dgm:prSet presAssocID="{66DBB5D5-7013-4678-BB3A-DDEA8C980A21}" presName="sibTrans" presStyleCnt="0"/>
      <dgm:spPr/>
    </dgm:pt>
    <dgm:pt modelId="{82775142-30E0-452B-B374-A33D2479127D}" type="pres">
      <dgm:prSet presAssocID="{9B5F410F-DEA7-4617-AB10-6DD0CCBA32AE}" presName="node" presStyleLbl="node1" presStyleIdx="4" presStyleCnt="7">
        <dgm:presLayoutVars>
          <dgm:bulletEnabled val="1"/>
        </dgm:presLayoutVars>
      </dgm:prSet>
      <dgm:spPr/>
      <dgm:t>
        <a:bodyPr/>
        <a:lstStyle/>
        <a:p>
          <a:endParaRPr lang="en-US"/>
        </a:p>
      </dgm:t>
    </dgm:pt>
    <dgm:pt modelId="{A2760F7A-F41F-456A-B0AC-7E0EFA1963ED}" type="pres">
      <dgm:prSet presAssocID="{57807CC8-271F-4F87-9015-E63C2003D20C}" presName="sibTrans" presStyleCnt="0"/>
      <dgm:spPr/>
    </dgm:pt>
    <dgm:pt modelId="{1D846D10-89EB-4EDB-9A3E-B72C234595F0}" type="pres">
      <dgm:prSet presAssocID="{6A748EED-E8C3-49B2-873A-BC95929CE282}" presName="node" presStyleLbl="node1" presStyleIdx="5" presStyleCnt="7">
        <dgm:presLayoutVars>
          <dgm:bulletEnabled val="1"/>
        </dgm:presLayoutVars>
      </dgm:prSet>
      <dgm:spPr/>
      <dgm:t>
        <a:bodyPr/>
        <a:lstStyle/>
        <a:p>
          <a:endParaRPr lang="en-US"/>
        </a:p>
      </dgm:t>
    </dgm:pt>
    <dgm:pt modelId="{D457CD3E-BA7A-4C38-8BFD-8412F0EA9FCA}" type="pres">
      <dgm:prSet presAssocID="{9C63C55E-5A4F-4BE7-9835-B400D60E8792}" presName="sibTrans" presStyleCnt="0"/>
      <dgm:spPr/>
    </dgm:pt>
    <dgm:pt modelId="{359215B9-BD07-4A10-BD12-526542B5D8AF}" type="pres">
      <dgm:prSet presAssocID="{C6AD8AE1-9783-4FA2-BECD-564C12D37721}" presName="node" presStyleLbl="node1" presStyleIdx="6" presStyleCnt="7">
        <dgm:presLayoutVars>
          <dgm:bulletEnabled val="1"/>
        </dgm:presLayoutVars>
      </dgm:prSet>
      <dgm:spPr/>
      <dgm:t>
        <a:bodyPr/>
        <a:lstStyle/>
        <a:p>
          <a:endParaRPr lang="en-US"/>
        </a:p>
      </dgm:t>
    </dgm:pt>
  </dgm:ptLst>
  <dgm:cxnLst>
    <dgm:cxn modelId="{AD0F9C06-9C25-41A9-9D9D-7540AB52A11A}" srcId="{B463DACD-3613-4043-BB28-2B1461A3B7BF}" destId="{8C227D41-3980-4A13-9F92-8EB19165762C}" srcOrd="3" destOrd="0" parTransId="{234A778F-05AF-45A1-9767-461620EB6059}" sibTransId="{66DBB5D5-7013-4678-BB3A-DDEA8C980A21}"/>
    <dgm:cxn modelId="{814589B5-9B4E-47A7-9B2F-776E975CC6E2}" srcId="{B463DACD-3613-4043-BB28-2B1461A3B7BF}" destId="{6A748EED-E8C3-49B2-873A-BC95929CE282}" srcOrd="5" destOrd="0" parTransId="{676490C3-48D9-4C45-AEF3-D079CD65989D}" sibTransId="{9C63C55E-5A4F-4BE7-9835-B400D60E8792}"/>
    <dgm:cxn modelId="{116D79DB-7CAD-4F50-94A4-0E707208C405}" type="presOf" srcId="{6A748EED-E8C3-49B2-873A-BC95929CE282}" destId="{1D846D10-89EB-4EDB-9A3E-B72C234595F0}" srcOrd="0" destOrd="0" presId="urn:microsoft.com/office/officeart/2005/8/layout/default#7"/>
    <dgm:cxn modelId="{F0FD727C-9AC5-46E1-A766-22D55D8A5A14}" type="presOf" srcId="{C6AD8AE1-9783-4FA2-BECD-564C12D37721}" destId="{359215B9-BD07-4A10-BD12-526542B5D8AF}" srcOrd="0" destOrd="0" presId="urn:microsoft.com/office/officeart/2005/8/layout/default#7"/>
    <dgm:cxn modelId="{1F1F9389-E738-4BBE-98FC-CCEDE453EBF4}" type="presOf" srcId="{8C227D41-3980-4A13-9F92-8EB19165762C}" destId="{D6A00DE8-3ED1-4261-8423-236C3F309DBB}" srcOrd="0" destOrd="0" presId="urn:microsoft.com/office/officeart/2005/8/layout/default#7"/>
    <dgm:cxn modelId="{8BB071E1-2BF7-4437-BFA9-6C6AFC04712D}" srcId="{B463DACD-3613-4043-BB28-2B1461A3B7BF}" destId="{698F9EBF-2C7B-4A88-A9C3-216A864EC038}" srcOrd="2" destOrd="0" parTransId="{26139A0C-2AFF-4DCE-8E12-FB663B9B977F}" sibTransId="{09B2540D-2962-4A3E-AC48-B6F85796410A}"/>
    <dgm:cxn modelId="{D534B0C3-CA1C-4145-A4DF-6514DB6049C1}" type="presOf" srcId="{698F9EBF-2C7B-4A88-A9C3-216A864EC038}" destId="{18EC59EA-98A8-467C-A394-7FBA0199F812}" srcOrd="0" destOrd="0" presId="urn:microsoft.com/office/officeart/2005/8/layout/default#7"/>
    <dgm:cxn modelId="{81A98EF0-B245-4BB9-A821-42E400B655C5}" type="presOf" srcId="{9B5F410F-DEA7-4617-AB10-6DD0CCBA32AE}" destId="{82775142-30E0-452B-B374-A33D2479127D}" srcOrd="0" destOrd="0" presId="urn:microsoft.com/office/officeart/2005/8/layout/default#7"/>
    <dgm:cxn modelId="{9F76993E-1C32-49C9-B4CA-FAE606BF0AD6}" type="presOf" srcId="{C0F682A0-B2FB-4A57-898C-F5CF6886A86E}" destId="{8E84EFA9-9FCD-4096-847D-83F380FCE787}" srcOrd="0" destOrd="0" presId="urn:microsoft.com/office/officeart/2005/8/layout/default#7"/>
    <dgm:cxn modelId="{E86E20E1-A9C8-4530-B802-F26CDDDEF8B2}" srcId="{B463DACD-3613-4043-BB28-2B1461A3B7BF}" destId="{C0F682A0-B2FB-4A57-898C-F5CF6886A86E}" srcOrd="1" destOrd="0" parTransId="{75CCFAA1-79A0-4401-957E-1673E3EEA6F6}" sibTransId="{88A5145C-1A64-4A26-8C79-F56A12A2E143}"/>
    <dgm:cxn modelId="{7EC6B435-0FA8-4F72-9EEC-408813F01F07}" srcId="{B463DACD-3613-4043-BB28-2B1461A3B7BF}" destId="{C6AD8AE1-9783-4FA2-BECD-564C12D37721}" srcOrd="6" destOrd="0" parTransId="{44E90B1F-87B2-4935-90AB-B4FE50D46920}" sibTransId="{AEDA9C66-B252-4C99-83DF-8B141373C0D4}"/>
    <dgm:cxn modelId="{33D447FF-09C6-42C1-9B3B-10AB24D0F2D3}" srcId="{B463DACD-3613-4043-BB28-2B1461A3B7BF}" destId="{D0AFAE3A-5D7D-4F6D-B800-80EE966A6FD0}" srcOrd="0" destOrd="0" parTransId="{A09A9767-729E-43C5-BE75-13D05153E526}" sibTransId="{DBB384CC-1592-49F3-AEA2-2FF0E48E9E33}"/>
    <dgm:cxn modelId="{D651EF0C-59B1-4AA8-A71A-502DC9757388}" srcId="{B463DACD-3613-4043-BB28-2B1461A3B7BF}" destId="{9B5F410F-DEA7-4617-AB10-6DD0CCBA32AE}" srcOrd="4" destOrd="0" parTransId="{9CC25C74-6E90-4EC5-8440-A76A5D14D9DC}" sibTransId="{57807CC8-271F-4F87-9015-E63C2003D20C}"/>
    <dgm:cxn modelId="{9CC23BC7-3418-4145-A40D-8E15487E001A}" type="presOf" srcId="{B463DACD-3613-4043-BB28-2B1461A3B7BF}" destId="{B41CADD0-C5C8-49EC-A290-661F99D2231B}" srcOrd="0" destOrd="0" presId="urn:microsoft.com/office/officeart/2005/8/layout/default#7"/>
    <dgm:cxn modelId="{65BDEB5A-6E40-4332-A9B9-0A7603CC7442}" type="presOf" srcId="{D0AFAE3A-5D7D-4F6D-B800-80EE966A6FD0}" destId="{0694B8C4-6510-428F-AFBB-9BB77AAEDE20}" srcOrd="0" destOrd="0" presId="urn:microsoft.com/office/officeart/2005/8/layout/default#7"/>
    <dgm:cxn modelId="{69183B72-D72D-4BA7-9031-098F3E2C2D28}" type="presParOf" srcId="{B41CADD0-C5C8-49EC-A290-661F99D2231B}" destId="{0694B8C4-6510-428F-AFBB-9BB77AAEDE20}" srcOrd="0" destOrd="0" presId="urn:microsoft.com/office/officeart/2005/8/layout/default#7"/>
    <dgm:cxn modelId="{B0574092-3946-47BC-BC9D-FB7CF57A8F96}" type="presParOf" srcId="{B41CADD0-C5C8-49EC-A290-661F99D2231B}" destId="{23E030C3-5719-4536-B029-01EC806DC36D}" srcOrd="1" destOrd="0" presId="urn:microsoft.com/office/officeart/2005/8/layout/default#7"/>
    <dgm:cxn modelId="{4FD74C09-D4D8-4339-A821-1B5D02DDAF34}" type="presParOf" srcId="{B41CADD0-C5C8-49EC-A290-661F99D2231B}" destId="{8E84EFA9-9FCD-4096-847D-83F380FCE787}" srcOrd="2" destOrd="0" presId="urn:microsoft.com/office/officeart/2005/8/layout/default#7"/>
    <dgm:cxn modelId="{B9A8F137-C852-4330-AD2F-17FCA38E37AB}" type="presParOf" srcId="{B41CADD0-C5C8-49EC-A290-661F99D2231B}" destId="{3CEAD0B4-86DE-4589-93A5-F50BAB292AD5}" srcOrd="3" destOrd="0" presId="urn:microsoft.com/office/officeart/2005/8/layout/default#7"/>
    <dgm:cxn modelId="{66B0E987-AD63-45BB-808C-6E1C1493B488}" type="presParOf" srcId="{B41CADD0-C5C8-49EC-A290-661F99D2231B}" destId="{18EC59EA-98A8-467C-A394-7FBA0199F812}" srcOrd="4" destOrd="0" presId="urn:microsoft.com/office/officeart/2005/8/layout/default#7"/>
    <dgm:cxn modelId="{28779C2A-A407-4B79-A08B-4051A310E038}" type="presParOf" srcId="{B41CADD0-C5C8-49EC-A290-661F99D2231B}" destId="{0683FBFC-0488-403B-AAE0-7A75207AD63F}" srcOrd="5" destOrd="0" presId="urn:microsoft.com/office/officeart/2005/8/layout/default#7"/>
    <dgm:cxn modelId="{4343A7B3-4F01-4D37-AB2A-BB5676AC6CD7}" type="presParOf" srcId="{B41CADD0-C5C8-49EC-A290-661F99D2231B}" destId="{D6A00DE8-3ED1-4261-8423-236C3F309DBB}" srcOrd="6" destOrd="0" presId="urn:microsoft.com/office/officeart/2005/8/layout/default#7"/>
    <dgm:cxn modelId="{DDF81F37-DBBD-439F-98C8-ADF6A52AF667}" type="presParOf" srcId="{B41CADD0-C5C8-49EC-A290-661F99D2231B}" destId="{36F2636B-7E26-4989-AD79-52F6603135F6}" srcOrd="7" destOrd="0" presId="urn:microsoft.com/office/officeart/2005/8/layout/default#7"/>
    <dgm:cxn modelId="{09B062D2-20C6-4FC6-BD7D-305216A97F09}" type="presParOf" srcId="{B41CADD0-C5C8-49EC-A290-661F99D2231B}" destId="{82775142-30E0-452B-B374-A33D2479127D}" srcOrd="8" destOrd="0" presId="urn:microsoft.com/office/officeart/2005/8/layout/default#7"/>
    <dgm:cxn modelId="{7912E49E-05DD-4628-BCBC-FA141714562C}" type="presParOf" srcId="{B41CADD0-C5C8-49EC-A290-661F99D2231B}" destId="{A2760F7A-F41F-456A-B0AC-7E0EFA1963ED}" srcOrd="9" destOrd="0" presId="urn:microsoft.com/office/officeart/2005/8/layout/default#7"/>
    <dgm:cxn modelId="{93375FFB-F8AF-459D-BFBC-C3AFDADE8C67}" type="presParOf" srcId="{B41CADD0-C5C8-49EC-A290-661F99D2231B}" destId="{1D846D10-89EB-4EDB-9A3E-B72C234595F0}" srcOrd="10" destOrd="0" presId="urn:microsoft.com/office/officeart/2005/8/layout/default#7"/>
    <dgm:cxn modelId="{4956908A-C0AE-44A2-9172-3B9FE2F5E052}" type="presParOf" srcId="{B41CADD0-C5C8-49EC-A290-661F99D2231B}" destId="{D457CD3E-BA7A-4C38-8BFD-8412F0EA9FCA}" srcOrd="11" destOrd="0" presId="urn:microsoft.com/office/officeart/2005/8/layout/default#7"/>
    <dgm:cxn modelId="{D61B4494-C7B7-45CF-AB3D-225246184EFF}" type="presParOf" srcId="{B41CADD0-C5C8-49EC-A290-661F99D2231B}" destId="{359215B9-BD07-4A10-BD12-526542B5D8AF}" srcOrd="12" destOrd="0" presId="urn:microsoft.com/office/officeart/2005/8/layout/defaul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90F3B8-60BA-4A25-BB98-4176ACA11669}" type="doc">
      <dgm:prSet loTypeId="urn:microsoft.com/office/officeart/2005/8/layout/arrow5" loCatId="process" qsTypeId="urn:microsoft.com/office/officeart/2005/8/quickstyle/3d2" qsCatId="3D" csTypeId="urn:microsoft.com/office/officeart/2005/8/colors/accent1_2" csCatId="accent1" phldr="1"/>
      <dgm:spPr/>
      <dgm:t>
        <a:bodyPr/>
        <a:lstStyle/>
        <a:p>
          <a:endParaRPr lang="en-US"/>
        </a:p>
      </dgm:t>
    </dgm:pt>
    <dgm:pt modelId="{50EB3447-78BC-4133-A20A-1438776838F5}">
      <dgm:prSet phldrT="[Text]"/>
      <dgm:spPr/>
      <dgm:t>
        <a:bodyPr/>
        <a:lstStyle/>
        <a:p>
          <a:r>
            <a:rPr lang="en-US" b="0" dirty="0" smtClean="0"/>
            <a:t>Unauthorized access is the use of a computer or network without permission</a:t>
          </a:r>
          <a:endParaRPr lang="en-US" b="1" dirty="0"/>
        </a:p>
      </dgm:t>
    </dgm:pt>
    <dgm:pt modelId="{F55A35FF-6061-4421-B94F-19018BEC0184}" type="parTrans" cxnId="{EEF05359-7A76-4CA7-BB6D-6B0E9E7AFB82}">
      <dgm:prSet/>
      <dgm:spPr/>
      <dgm:t>
        <a:bodyPr/>
        <a:lstStyle/>
        <a:p>
          <a:endParaRPr lang="en-US"/>
        </a:p>
      </dgm:t>
    </dgm:pt>
    <dgm:pt modelId="{40966928-8CC9-407A-A2AD-D5CE503E555E}" type="sibTrans" cxnId="{EEF05359-7A76-4CA7-BB6D-6B0E9E7AFB82}">
      <dgm:prSet/>
      <dgm:spPr/>
      <dgm:t>
        <a:bodyPr/>
        <a:lstStyle/>
        <a:p>
          <a:endParaRPr lang="en-US"/>
        </a:p>
      </dgm:t>
    </dgm:pt>
    <dgm:pt modelId="{3DED217B-A318-4592-8029-50D66D5EB51E}">
      <dgm:prSet phldrT="[Text]"/>
      <dgm:spPr/>
      <dgm:t>
        <a:bodyPr/>
        <a:lstStyle/>
        <a:p>
          <a:r>
            <a:rPr lang="en-US" b="0" dirty="0" smtClean="0"/>
            <a:t>Unauthorized use is the use of a computer or its data for unapproved or possibly illegal activities</a:t>
          </a:r>
          <a:endParaRPr lang="en-US" b="1" dirty="0"/>
        </a:p>
      </dgm:t>
    </dgm:pt>
    <dgm:pt modelId="{9D7FB826-5168-494C-BD7B-901D62143018}" type="parTrans" cxnId="{3D4ECEDD-BBB4-4750-A5E9-BAD9EF82FFD3}">
      <dgm:prSet/>
      <dgm:spPr/>
      <dgm:t>
        <a:bodyPr/>
        <a:lstStyle/>
        <a:p>
          <a:endParaRPr lang="en-US"/>
        </a:p>
      </dgm:t>
    </dgm:pt>
    <dgm:pt modelId="{2E0F8926-C586-4E94-A4B6-327E10D9B8FF}" type="sibTrans" cxnId="{3D4ECEDD-BBB4-4750-A5E9-BAD9EF82FFD3}">
      <dgm:prSet/>
      <dgm:spPr/>
      <dgm:t>
        <a:bodyPr/>
        <a:lstStyle/>
        <a:p>
          <a:endParaRPr lang="en-US"/>
        </a:p>
      </dgm:t>
    </dgm:pt>
    <dgm:pt modelId="{DFD9B211-60C9-471F-98A0-C081DF03B3FE}" type="pres">
      <dgm:prSet presAssocID="{6690F3B8-60BA-4A25-BB98-4176ACA11669}" presName="diagram" presStyleCnt="0">
        <dgm:presLayoutVars>
          <dgm:dir/>
          <dgm:resizeHandles val="exact"/>
        </dgm:presLayoutVars>
      </dgm:prSet>
      <dgm:spPr/>
      <dgm:t>
        <a:bodyPr/>
        <a:lstStyle/>
        <a:p>
          <a:endParaRPr lang="en-US"/>
        </a:p>
      </dgm:t>
    </dgm:pt>
    <dgm:pt modelId="{837DA098-3917-4695-9F67-C302A1D19DF6}" type="pres">
      <dgm:prSet presAssocID="{50EB3447-78BC-4133-A20A-1438776838F5}" presName="arrow" presStyleLbl="node1" presStyleIdx="0" presStyleCnt="2">
        <dgm:presLayoutVars>
          <dgm:bulletEnabled val="1"/>
        </dgm:presLayoutVars>
      </dgm:prSet>
      <dgm:spPr/>
      <dgm:t>
        <a:bodyPr/>
        <a:lstStyle/>
        <a:p>
          <a:endParaRPr lang="en-US"/>
        </a:p>
      </dgm:t>
    </dgm:pt>
    <dgm:pt modelId="{850F42D8-1A4E-4F94-AA1C-EDE062669058}" type="pres">
      <dgm:prSet presAssocID="{3DED217B-A318-4592-8029-50D66D5EB51E}" presName="arrow" presStyleLbl="node1" presStyleIdx="1" presStyleCnt="2">
        <dgm:presLayoutVars>
          <dgm:bulletEnabled val="1"/>
        </dgm:presLayoutVars>
      </dgm:prSet>
      <dgm:spPr/>
      <dgm:t>
        <a:bodyPr/>
        <a:lstStyle/>
        <a:p>
          <a:endParaRPr lang="en-US"/>
        </a:p>
      </dgm:t>
    </dgm:pt>
  </dgm:ptLst>
  <dgm:cxnLst>
    <dgm:cxn modelId="{998C5344-E8F7-43ED-892B-1B0BC94D3B2D}" type="presOf" srcId="{3DED217B-A318-4592-8029-50D66D5EB51E}" destId="{850F42D8-1A4E-4F94-AA1C-EDE062669058}" srcOrd="0" destOrd="0" presId="urn:microsoft.com/office/officeart/2005/8/layout/arrow5"/>
    <dgm:cxn modelId="{78A9DCE8-984A-45F0-A5E0-77F76C052E6A}" type="presOf" srcId="{6690F3B8-60BA-4A25-BB98-4176ACA11669}" destId="{DFD9B211-60C9-471F-98A0-C081DF03B3FE}" srcOrd="0" destOrd="0" presId="urn:microsoft.com/office/officeart/2005/8/layout/arrow5"/>
    <dgm:cxn modelId="{3D4ECEDD-BBB4-4750-A5E9-BAD9EF82FFD3}" srcId="{6690F3B8-60BA-4A25-BB98-4176ACA11669}" destId="{3DED217B-A318-4592-8029-50D66D5EB51E}" srcOrd="1" destOrd="0" parTransId="{9D7FB826-5168-494C-BD7B-901D62143018}" sibTransId="{2E0F8926-C586-4E94-A4B6-327E10D9B8FF}"/>
    <dgm:cxn modelId="{CA892009-A722-4AC9-A7E5-60E34CD5E211}" type="presOf" srcId="{50EB3447-78BC-4133-A20A-1438776838F5}" destId="{837DA098-3917-4695-9F67-C302A1D19DF6}" srcOrd="0" destOrd="0" presId="urn:microsoft.com/office/officeart/2005/8/layout/arrow5"/>
    <dgm:cxn modelId="{EEF05359-7A76-4CA7-BB6D-6B0E9E7AFB82}" srcId="{6690F3B8-60BA-4A25-BB98-4176ACA11669}" destId="{50EB3447-78BC-4133-A20A-1438776838F5}" srcOrd="0" destOrd="0" parTransId="{F55A35FF-6061-4421-B94F-19018BEC0184}" sibTransId="{40966928-8CC9-407A-A2AD-D5CE503E555E}"/>
    <dgm:cxn modelId="{150692BB-6A9B-473B-A2A4-A0E5CC1A3C7A}" type="presParOf" srcId="{DFD9B211-60C9-471F-98A0-C081DF03B3FE}" destId="{837DA098-3917-4695-9F67-C302A1D19DF6}" srcOrd="0" destOrd="0" presId="urn:microsoft.com/office/officeart/2005/8/layout/arrow5"/>
    <dgm:cxn modelId="{AF67F084-C6D2-43E2-9969-B624FDD5B964}" type="presParOf" srcId="{DFD9B211-60C9-471F-98A0-C081DF03B3FE}" destId="{850F42D8-1A4E-4F94-AA1C-EDE06266905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74E1B4-078F-41D4-8CA0-5AF59794BB11}" type="doc">
      <dgm:prSet loTypeId="urn:microsoft.com/office/officeart/2005/8/layout/default#8" loCatId="list" qsTypeId="urn:microsoft.com/office/officeart/2005/8/quickstyle/3d1" qsCatId="3D" csTypeId="urn:microsoft.com/office/officeart/2005/8/colors/accent4_2" csCatId="accent4" phldr="1"/>
      <dgm:spPr/>
      <dgm:t>
        <a:bodyPr/>
        <a:lstStyle/>
        <a:p>
          <a:endParaRPr lang="en-US"/>
        </a:p>
      </dgm:t>
    </dgm:pt>
    <dgm:pt modelId="{55E1B93B-47A0-4E8C-AA74-A75F15F8CE21}">
      <dgm:prSet phldrT="[Text]"/>
      <dgm:spPr/>
      <dgm:t>
        <a:bodyPr/>
        <a:lstStyle/>
        <a:p>
          <a:r>
            <a:rPr lang="en-US" b="1" dirty="0" smtClean="0"/>
            <a:t>Fingerprint reader</a:t>
          </a:r>
          <a:endParaRPr lang="en-US" b="1" dirty="0"/>
        </a:p>
      </dgm:t>
    </dgm:pt>
    <dgm:pt modelId="{6107FCC4-243F-4385-B589-01A575A0378C}" type="parTrans" cxnId="{5B188004-2CC8-4A4A-8044-C8CE2B307852}">
      <dgm:prSet/>
      <dgm:spPr/>
      <dgm:t>
        <a:bodyPr/>
        <a:lstStyle/>
        <a:p>
          <a:endParaRPr lang="en-US"/>
        </a:p>
      </dgm:t>
    </dgm:pt>
    <dgm:pt modelId="{97CFAA69-E286-4011-8D79-6EDE7600B1DA}" type="sibTrans" cxnId="{5B188004-2CC8-4A4A-8044-C8CE2B307852}">
      <dgm:prSet/>
      <dgm:spPr/>
      <dgm:t>
        <a:bodyPr/>
        <a:lstStyle/>
        <a:p>
          <a:endParaRPr lang="en-US"/>
        </a:p>
      </dgm:t>
    </dgm:pt>
    <dgm:pt modelId="{1307A123-E705-4CE2-9141-2EED1B29904D}">
      <dgm:prSet phldrT="[Text]"/>
      <dgm:spPr/>
      <dgm:t>
        <a:bodyPr/>
        <a:lstStyle/>
        <a:p>
          <a:r>
            <a:rPr lang="en-US" b="0" dirty="0" smtClean="0"/>
            <a:t>Face recognition system</a:t>
          </a:r>
          <a:endParaRPr lang="en-US" b="0" dirty="0"/>
        </a:p>
      </dgm:t>
    </dgm:pt>
    <dgm:pt modelId="{84C37A4A-A18A-4FC2-9AF9-B0D00BA4C0F3}" type="parTrans" cxnId="{29866B04-D5EB-4C95-B9A6-8A18103FAFE5}">
      <dgm:prSet/>
      <dgm:spPr/>
      <dgm:t>
        <a:bodyPr/>
        <a:lstStyle/>
        <a:p>
          <a:endParaRPr lang="en-US"/>
        </a:p>
      </dgm:t>
    </dgm:pt>
    <dgm:pt modelId="{C81D3287-DE01-4743-A4BB-881358A2D8A1}" type="sibTrans" cxnId="{29866B04-D5EB-4C95-B9A6-8A18103FAFE5}">
      <dgm:prSet/>
      <dgm:spPr/>
      <dgm:t>
        <a:bodyPr/>
        <a:lstStyle/>
        <a:p>
          <a:endParaRPr lang="en-US"/>
        </a:p>
      </dgm:t>
    </dgm:pt>
    <dgm:pt modelId="{F1BAC3F9-A6D9-4479-A37D-B52BAD8379AB}">
      <dgm:prSet phldrT="[Text]"/>
      <dgm:spPr/>
      <dgm:t>
        <a:bodyPr/>
        <a:lstStyle/>
        <a:p>
          <a:r>
            <a:rPr lang="en-US" b="0" dirty="0" smtClean="0"/>
            <a:t>Hand geometry system</a:t>
          </a:r>
          <a:endParaRPr lang="en-US" b="0" dirty="0"/>
        </a:p>
      </dgm:t>
    </dgm:pt>
    <dgm:pt modelId="{B300E248-8C40-4631-A1B4-58DE371A4E56}" type="parTrans" cxnId="{1E11C33D-5874-4A73-8ECB-B5EA6D2F2185}">
      <dgm:prSet/>
      <dgm:spPr/>
      <dgm:t>
        <a:bodyPr/>
        <a:lstStyle/>
        <a:p>
          <a:endParaRPr lang="en-US"/>
        </a:p>
      </dgm:t>
    </dgm:pt>
    <dgm:pt modelId="{3603C823-2578-4298-AE51-CF2C96C48479}" type="sibTrans" cxnId="{1E11C33D-5874-4A73-8ECB-B5EA6D2F2185}">
      <dgm:prSet/>
      <dgm:spPr/>
      <dgm:t>
        <a:bodyPr/>
        <a:lstStyle/>
        <a:p>
          <a:endParaRPr lang="en-US"/>
        </a:p>
      </dgm:t>
    </dgm:pt>
    <dgm:pt modelId="{96255DC0-8F0D-4D9A-9BB8-DFE7B997F807}">
      <dgm:prSet phldrT="[Text]"/>
      <dgm:spPr/>
      <dgm:t>
        <a:bodyPr/>
        <a:lstStyle/>
        <a:p>
          <a:r>
            <a:rPr lang="en-US" b="0" dirty="0" smtClean="0"/>
            <a:t>Voice verification system</a:t>
          </a:r>
          <a:endParaRPr lang="en-US" b="0" dirty="0"/>
        </a:p>
      </dgm:t>
    </dgm:pt>
    <dgm:pt modelId="{61E589EF-0299-492B-BF6B-999509684F0E}" type="parTrans" cxnId="{F5171F59-6CA6-438C-8AEC-1C7057E62EE2}">
      <dgm:prSet/>
      <dgm:spPr/>
      <dgm:t>
        <a:bodyPr/>
        <a:lstStyle/>
        <a:p>
          <a:endParaRPr lang="en-US"/>
        </a:p>
      </dgm:t>
    </dgm:pt>
    <dgm:pt modelId="{0ED4C888-A29F-467C-89C3-B79F585F2219}" type="sibTrans" cxnId="{F5171F59-6CA6-438C-8AEC-1C7057E62EE2}">
      <dgm:prSet/>
      <dgm:spPr/>
      <dgm:t>
        <a:bodyPr/>
        <a:lstStyle/>
        <a:p>
          <a:endParaRPr lang="en-US"/>
        </a:p>
      </dgm:t>
    </dgm:pt>
    <dgm:pt modelId="{83AFEADB-A5F9-4811-A634-FB63B2A29DD4}">
      <dgm:prSet phldrT="[Text]"/>
      <dgm:spPr/>
      <dgm:t>
        <a:bodyPr/>
        <a:lstStyle/>
        <a:p>
          <a:r>
            <a:rPr lang="en-US" b="0" dirty="0" smtClean="0"/>
            <a:t>Signature verification system</a:t>
          </a:r>
          <a:endParaRPr lang="en-US" b="0" dirty="0"/>
        </a:p>
      </dgm:t>
    </dgm:pt>
    <dgm:pt modelId="{E3CC8850-FAB9-4AF8-A623-ED488A274248}" type="parTrans" cxnId="{0B032660-1E9F-41EE-A499-45F45711C3ED}">
      <dgm:prSet/>
      <dgm:spPr/>
      <dgm:t>
        <a:bodyPr/>
        <a:lstStyle/>
        <a:p>
          <a:endParaRPr lang="en-US"/>
        </a:p>
      </dgm:t>
    </dgm:pt>
    <dgm:pt modelId="{7D001416-1B8D-4CB0-97F2-A9A29DC44DF9}" type="sibTrans" cxnId="{0B032660-1E9F-41EE-A499-45F45711C3ED}">
      <dgm:prSet/>
      <dgm:spPr/>
      <dgm:t>
        <a:bodyPr/>
        <a:lstStyle/>
        <a:p>
          <a:endParaRPr lang="en-US"/>
        </a:p>
      </dgm:t>
    </dgm:pt>
    <dgm:pt modelId="{D83A080C-B804-4D85-9D30-749BF3D76D24}">
      <dgm:prSet phldrT="[Text]"/>
      <dgm:spPr/>
      <dgm:t>
        <a:bodyPr/>
        <a:lstStyle/>
        <a:p>
          <a:r>
            <a:rPr lang="en-US" b="0" dirty="0" smtClean="0"/>
            <a:t>Iris recognition system</a:t>
          </a:r>
          <a:endParaRPr lang="en-US" b="0" dirty="0"/>
        </a:p>
      </dgm:t>
    </dgm:pt>
    <dgm:pt modelId="{A63279D0-5714-46BA-920D-A0D647A8C8E5}" type="parTrans" cxnId="{D1CD653F-AD3A-4F3E-9245-DD550F806F03}">
      <dgm:prSet/>
      <dgm:spPr/>
      <dgm:t>
        <a:bodyPr/>
        <a:lstStyle/>
        <a:p>
          <a:endParaRPr lang="en-US"/>
        </a:p>
      </dgm:t>
    </dgm:pt>
    <dgm:pt modelId="{4AFBA09E-2EC6-4802-BEEF-E7F7B226C340}" type="sibTrans" cxnId="{D1CD653F-AD3A-4F3E-9245-DD550F806F03}">
      <dgm:prSet/>
      <dgm:spPr/>
      <dgm:t>
        <a:bodyPr/>
        <a:lstStyle/>
        <a:p>
          <a:endParaRPr lang="en-US"/>
        </a:p>
      </dgm:t>
    </dgm:pt>
    <dgm:pt modelId="{357D3D35-5864-4171-8AA9-CB6296AB06BE}" type="pres">
      <dgm:prSet presAssocID="{2874E1B4-078F-41D4-8CA0-5AF59794BB11}" presName="diagram" presStyleCnt="0">
        <dgm:presLayoutVars>
          <dgm:dir/>
          <dgm:resizeHandles val="exact"/>
        </dgm:presLayoutVars>
      </dgm:prSet>
      <dgm:spPr/>
      <dgm:t>
        <a:bodyPr/>
        <a:lstStyle/>
        <a:p>
          <a:endParaRPr lang="en-US"/>
        </a:p>
      </dgm:t>
    </dgm:pt>
    <dgm:pt modelId="{FE30F8B9-C78A-4365-9C0C-CA804A3B7992}" type="pres">
      <dgm:prSet presAssocID="{55E1B93B-47A0-4E8C-AA74-A75F15F8CE21}" presName="node" presStyleLbl="node1" presStyleIdx="0" presStyleCnt="6">
        <dgm:presLayoutVars>
          <dgm:bulletEnabled val="1"/>
        </dgm:presLayoutVars>
      </dgm:prSet>
      <dgm:spPr/>
      <dgm:t>
        <a:bodyPr/>
        <a:lstStyle/>
        <a:p>
          <a:endParaRPr lang="en-US"/>
        </a:p>
      </dgm:t>
    </dgm:pt>
    <dgm:pt modelId="{A701F4D5-C2EE-433D-8822-4AEAA64B4A07}" type="pres">
      <dgm:prSet presAssocID="{97CFAA69-E286-4011-8D79-6EDE7600B1DA}" presName="sibTrans" presStyleCnt="0"/>
      <dgm:spPr/>
    </dgm:pt>
    <dgm:pt modelId="{4BBD2E56-9C91-4FCC-9208-38E2904B02A8}" type="pres">
      <dgm:prSet presAssocID="{1307A123-E705-4CE2-9141-2EED1B29904D}" presName="node" presStyleLbl="node1" presStyleIdx="1" presStyleCnt="6">
        <dgm:presLayoutVars>
          <dgm:bulletEnabled val="1"/>
        </dgm:presLayoutVars>
      </dgm:prSet>
      <dgm:spPr/>
      <dgm:t>
        <a:bodyPr/>
        <a:lstStyle/>
        <a:p>
          <a:endParaRPr lang="en-US"/>
        </a:p>
      </dgm:t>
    </dgm:pt>
    <dgm:pt modelId="{3F7BF892-95EF-4596-8229-CBFEA6D3ADAD}" type="pres">
      <dgm:prSet presAssocID="{C81D3287-DE01-4743-A4BB-881358A2D8A1}" presName="sibTrans" presStyleCnt="0"/>
      <dgm:spPr/>
    </dgm:pt>
    <dgm:pt modelId="{BA101ED9-ED1B-4DC2-8A5F-1694B7B99401}" type="pres">
      <dgm:prSet presAssocID="{F1BAC3F9-A6D9-4479-A37D-B52BAD8379AB}" presName="node" presStyleLbl="node1" presStyleIdx="2" presStyleCnt="6">
        <dgm:presLayoutVars>
          <dgm:bulletEnabled val="1"/>
        </dgm:presLayoutVars>
      </dgm:prSet>
      <dgm:spPr/>
      <dgm:t>
        <a:bodyPr/>
        <a:lstStyle/>
        <a:p>
          <a:endParaRPr lang="en-US"/>
        </a:p>
      </dgm:t>
    </dgm:pt>
    <dgm:pt modelId="{02859C89-5B6F-4FE4-A0F1-7811F8FA025B}" type="pres">
      <dgm:prSet presAssocID="{3603C823-2578-4298-AE51-CF2C96C48479}" presName="sibTrans" presStyleCnt="0"/>
      <dgm:spPr/>
    </dgm:pt>
    <dgm:pt modelId="{3C7D6BAD-FA40-4F9B-A868-F1A9740661D1}" type="pres">
      <dgm:prSet presAssocID="{96255DC0-8F0D-4D9A-9BB8-DFE7B997F807}" presName="node" presStyleLbl="node1" presStyleIdx="3" presStyleCnt="6">
        <dgm:presLayoutVars>
          <dgm:bulletEnabled val="1"/>
        </dgm:presLayoutVars>
      </dgm:prSet>
      <dgm:spPr/>
      <dgm:t>
        <a:bodyPr/>
        <a:lstStyle/>
        <a:p>
          <a:endParaRPr lang="en-US"/>
        </a:p>
      </dgm:t>
    </dgm:pt>
    <dgm:pt modelId="{67700C1B-00E4-49BF-AB1B-B4AFD201A324}" type="pres">
      <dgm:prSet presAssocID="{0ED4C888-A29F-467C-89C3-B79F585F2219}" presName="sibTrans" presStyleCnt="0"/>
      <dgm:spPr/>
    </dgm:pt>
    <dgm:pt modelId="{EC7C62BE-9ABE-4C54-8DC3-7EADA8972D7C}" type="pres">
      <dgm:prSet presAssocID="{83AFEADB-A5F9-4811-A634-FB63B2A29DD4}" presName="node" presStyleLbl="node1" presStyleIdx="4" presStyleCnt="6">
        <dgm:presLayoutVars>
          <dgm:bulletEnabled val="1"/>
        </dgm:presLayoutVars>
      </dgm:prSet>
      <dgm:spPr/>
      <dgm:t>
        <a:bodyPr/>
        <a:lstStyle/>
        <a:p>
          <a:endParaRPr lang="en-US"/>
        </a:p>
      </dgm:t>
    </dgm:pt>
    <dgm:pt modelId="{DD6BEA2B-11CE-4400-9039-30095C268F5A}" type="pres">
      <dgm:prSet presAssocID="{7D001416-1B8D-4CB0-97F2-A9A29DC44DF9}" presName="sibTrans" presStyleCnt="0"/>
      <dgm:spPr/>
    </dgm:pt>
    <dgm:pt modelId="{F92F76D5-A6BC-403F-AEB4-DDF3FC2EC9CD}" type="pres">
      <dgm:prSet presAssocID="{D83A080C-B804-4D85-9D30-749BF3D76D24}" presName="node" presStyleLbl="node1" presStyleIdx="5" presStyleCnt="6">
        <dgm:presLayoutVars>
          <dgm:bulletEnabled val="1"/>
        </dgm:presLayoutVars>
      </dgm:prSet>
      <dgm:spPr/>
      <dgm:t>
        <a:bodyPr/>
        <a:lstStyle/>
        <a:p>
          <a:endParaRPr lang="en-US"/>
        </a:p>
      </dgm:t>
    </dgm:pt>
  </dgm:ptLst>
  <dgm:cxnLst>
    <dgm:cxn modelId="{B84983C3-DB5B-4453-AF09-E78546F2C5DF}" type="presOf" srcId="{83AFEADB-A5F9-4811-A634-FB63B2A29DD4}" destId="{EC7C62BE-9ABE-4C54-8DC3-7EADA8972D7C}" srcOrd="0" destOrd="0" presId="urn:microsoft.com/office/officeart/2005/8/layout/default#8"/>
    <dgm:cxn modelId="{CEF927DB-8523-44AE-9DC6-25B1B6346E42}" type="presOf" srcId="{F1BAC3F9-A6D9-4479-A37D-B52BAD8379AB}" destId="{BA101ED9-ED1B-4DC2-8A5F-1694B7B99401}" srcOrd="0" destOrd="0" presId="urn:microsoft.com/office/officeart/2005/8/layout/default#8"/>
    <dgm:cxn modelId="{C5CFDED1-776E-4247-A8AB-ED43C3F5F565}" type="presOf" srcId="{D83A080C-B804-4D85-9D30-749BF3D76D24}" destId="{F92F76D5-A6BC-403F-AEB4-DDF3FC2EC9CD}" srcOrd="0" destOrd="0" presId="urn:microsoft.com/office/officeart/2005/8/layout/default#8"/>
    <dgm:cxn modelId="{F5171F59-6CA6-438C-8AEC-1C7057E62EE2}" srcId="{2874E1B4-078F-41D4-8CA0-5AF59794BB11}" destId="{96255DC0-8F0D-4D9A-9BB8-DFE7B997F807}" srcOrd="3" destOrd="0" parTransId="{61E589EF-0299-492B-BF6B-999509684F0E}" sibTransId="{0ED4C888-A29F-467C-89C3-B79F585F2219}"/>
    <dgm:cxn modelId="{ECB9E092-70BC-454E-A45A-A54C8AE3435C}" type="presOf" srcId="{55E1B93B-47A0-4E8C-AA74-A75F15F8CE21}" destId="{FE30F8B9-C78A-4365-9C0C-CA804A3B7992}" srcOrd="0" destOrd="0" presId="urn:microsoft.com/office/officeart/2005/8/layout/default#8"/>
    <dgm:cxn modelId="{1E11C33D-5874-4A73-8ECB-B5EA6D2F2185}" srcId="{2874E1B4-078F-41D4-8CA0-5AF59794BB11}" destId="{F1BAC3F9-A6D9-4479-A37D-B52BAD8379AB}" srcOrd="2" destOrd="0" parTransId="{B300E248-8C40-4631-A1B4-58DE371A4E56}" sibTransId="{3603C823-2578-4298-AE51-CF2C96C48479}"/>
    <dgm:cxn modelId="{5B188004-2CC8-4A4A-8044-C8CE2B307852}" srcId="{2874E1B4-078F-41D4-8CA0-5AF59794BB11}" destId="{55E1B93B-47A0-4E8C-AA74-A75F15F8CE21}" srcOrd="0" destOrd="0" parTransId="{6107FCC4-243F-4385-B589-01A575A0378C}" sibTransId="{97CFAA69-E286-4011-8D79-6EDE7600B1DA}"/>
    <dgm:cxn modelId="{62E1F1B1-8AB1-40B1-8D74-0DD091FED8F2}" type="presOf" srcId="{2874E1B4-078F-41D4-8CA0-5AF59794BB11}" destId="{357D3D35-5864-4171-8AA9-CB6296AB06BE}" srcOrd="0" destOrd="0" presId="urn:microsoft.com/office/officeart/2005/8/layout/default#8"/>
    <dgm:cxn modelId="{0B032660-1E9F-41EE-A499-45F45711C3ED}" srcId="{2874E1B4-078F-41D4-8CA0-5AF59794BB11}" destId="{83AFEADB-A5F9-4811-A634-FB63B2A29DD4}" srcOrd="4" destOrd="0" parTransId="{E3CC8850-FAB9-4AF8-A623-ED488A274248}" sibTransId="{7D001416-1B8D-4CB0-97F2-A9A29DC44DF9}"/>
    <dgm:cxn modelId="{93071973-5202-45FA-8A6F-A3B8A5D96D31}" type="presOf" srcId="{96255DC0-8F0D-4D9A-9BB8-DFE7B997F807}" destId="{3C7D6BAD-FA40-4F9B-A868-F1A9740661D1}" srcOrd="0" destOrd="0" presId="urn:microsoft.com/office/officeart/2005/8/layout/default#8"/>
    <dgm:cxn modelId="{29866B04-D5EB-4C95-B9A6-8A18103FAFE5}" srcId="{2874E1B4-078F-41D4-8CA0-5AF59794BB11}" destId="{1307A123-E705-4CE2-9141-2EED1B29904D}" srcOrd="1" destOrd="0" parTransId="{84C37A4A-A18A-4FC2-9AF9-B0D00BA4C0F3}" sibTransId="{C81D3287-DE01-4743-A4BB-881358A2D8A1}"/>
    <dgm:cxn modelId="{D1CD653F-AD3A-4F3E-9245-DD550F806F03}" srcId="{2874E1B4-078F-41D4-8CA0-5AF59794BB11}" destId="{D83A080C-B804-4D85-9D30-749BF3D76D24}" srcOrd="5" destOrd="0" parTransId="{A63279D0-5714-46BA-920D-A0D647A8C8E5}" sibTransId="{4AFBA09E-2EC6-4802-BEEF-E7F7B226C340}"/>
    <dgm:cxn modelId="{60C99BE6-FE39-4080-870E-56E83CDC8D3B}" type="presOf" srcId="{1307A123-E705-4CE2-9141-2EED1B29904D}" destId="{4BBD2E56-9C91-4FCC-9208-38E2904B02A8}" srcOrd="0" destOrd="0" presId="urn:microsoft.com/office/officeart/2005/8/layout/default#8"/>
    <dgm:cxn modelId="{86B76ACD-A358-48E8-BCAC-4BD78FE6F6D2}" type="presParOf" srcId="{357D3D35-5864-4171-8AA9-CB6296AB06BE}" destId="{FE30F8B9-C78A-4365-9C0C-CA804A3B7992}" srcOrd="0" destOrd="0" presId="urn:microsoft.com/office/officeart/2005/8/layout/default#8"/>
    <dgm:cxn modelId="{7221D9DC-AEDC-4CFA-B35C-4DE81E1DF5DE}" type="presParOf" srcId="{357D3D35-5864-4171-8AA9-CB6296AB06BE}" destId="{A701F4D5-C2EE-433D-8822-4AEAA64B4A07}" srcOrd="1" destOrd="0" presId="urn:microsoft.com/office/officeart/2005/8/layout/default#8"/>
    <dgm:cxn modelId="{AF743F90-7B2A-4FE9-8576-DF22268CF74F}" type="presParOf" srcId="{357D3D35-5864-4171-8AA9-CB6296AB06BE}" destId="{4BBD2E56-9C91-4FCC-9208-38E2904B02A8}" srcOrd="2" destOrd="0" presId="urn:microsoft.com/office/officeart/2005/8/layout/default#8"/>
    <dgm:cxn modelId="{BAB4589E-3EFA-487B-B17A-E52293F96BDC}" type="presParOf" srcId="{357D3D35-5864-4171-8AA9-CB6296AB06BE}" destId="{3F7BF892-95EF-4596-8229-CBFEA6D3ADAD}" srcOrd="3" destOrd="0" presId="urn:microsoft.com/office/officeart/2005/8/layout/default#8"/>
    <dgm:cxn modelId="{CFA5E60A-EF9A-469C-9D02-F70BA9273820}" type="presParOf" srcId="{357D3D35-5864-4171-8AA9-CB6296AB06BE}" destId="{BA101ED9-ED1B-4DC2-8A5F-1694B7B99401}" srcOrd="4" destOrd="0" presId="urn:microsoft.com/office/officeart/2005/8/layout/default#8"/>
    <dgm:cxn modelId="{685CAF7F-587C-42B9-819B-EBD6CE42F7E8}" type="presParOf" srcId="{357D3D35-5864-4171-8AA9-CB6296AB06BE}" destId="{02859C89-5B6F-4FE4-A0F1-7811F8FA025B}" srcOrd="5" destOrd="0" presId="urn:microsoft.com/office/officeart/2005/8/layout/default#8"/>
    <dgm:cxn modelId="{AD106C8D-553C-401C-ADD4-EEBCEEDEEA8E}" type="presParOf" srcId="{357D3D35-5864-4171-8AA9-CB6296AB06BE}" destId="{3C7D6BAD-FA40-4F9B-A868-F1A9740661D1}" srcOrd="6" destOrd="0" presId="urn:microsoft.com/office/officeart/2005/8/layout/default#8"/>
    <dgm:cxn modelId="{EEBEE264-5557-42AC-9C3D-85B30D0BEA11}" type="presParOf" srcId="{357D3D35-5864-4171-8AA9-CB6296AB06BE}" destId="{67700C1B-00E4-49BF-AB1B-B4AFD201A324}" srcOrd="7" destOrd="0" presId="urn:microsoft.com/office/officeart/2005/8/layout/default#8"/>
    <dgm:cxn modelId="{F8952A63-972A-448A-979F-DA24826EB9FE}" type="presParOf" srcId="{357D3D35-5864-4171-8AA9-CB6296AB06BE}" destId="{EC7C62BE-9ABE-4C54-8DC3-7EADA8972D7C}" srcOrd="8" destOrd="0" presId="urn:microsoft.com/office/officeart/2005/8/layout/default#8"/>
    <dgm:cxn modelId="{A17C63F7-0430-45E1-A075-91573140348C}" type="presParOf" srcId="{357D3D35-5864-4171-8AA9-CB6296AB06BE}" destId="{DD6BEA2B-11CE-4400-9039-30095C268F5A}" srcOrd="9" destOrd="0" presId="urn:microsoft.com/office/officeart/2005/8/layout/default#8"/>
    <dgm:cxn modelId="{244A6988-9D92-4324-9134-A3DEA6EA2D10}" type="presParOf" srcId="{357D3D35-5864-4171-8AA9-CB6296AB06BE}" destId="{F92F76D5-A6BC-403F-AEB4-DDF3FC2EC9CD}" srcOrd="10" destOrd="0" presId="urn:microsoft.com/office/officeart/2005/8/layout/default#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7E2D08-1DB4-4FEC-A942-8A61675D6D12}" type="doc">
      <dgm:prSet loTypeId="urn:microsoft.com/office/officeart/2005/8/layout/default#56" loCatId="list" qsTypeId="urn:microsoft.com/office/officeart/2005/8/quickstyle/3d1" qsCatId="3D" csTypeId="urn:microsoft.com/office/officeart/2005/8/colors/accent1_2" csCatId="accent1" phldr="1"/>
      <dgm:spPr/>
      <dgm:t>
        <a:bodyPr/>
        <a:lstStyle/>
        <a:p>
          <a:endParaRPr lang="en-US"/>
        </a:p>
      </dgm:t>
    </dgm:pt>
    <dgm:pt modelId="{8D57D5BC-A845-4D34-B4C2-54EBDA115297}">
      <dgm:prSet phldrT="[Text]"/>
      <dgm:spPr/>
      <dgm:t>
        <a:bodyPr/>
        <a:lstStyle/>
        <a:p>
          <a:r>
            <a:rPr lang="en-US" dirty="0" smtClean="0"/>
            <a:t>Law enforcement</a:t>
          </a:r>
          <a:endParaRPr lang="en-US" dirty="0"/>
        </a:p>
      </dgm:t>
    </dgm:pt>
    <dgm:pt modelId="{051A95B9-8157-46B4-B26C-837A884D5A33}" type="parTrans" cxnId="{F817F95B-5088-4443-AE8E-48BB10FD5A61}">
      <dgm:prSet/>
      <dgm:spPr/>
      <dgm:t>
        <a:bodyPr/>
        <a:lstStyle/>
        <a:p>
          <a:endParaRPr lang="en-US"/>
        </a:p>
      </dgm:t>
    </dgm:pt>
    <dgm:pt modelId="{66919B78-9BC5-4CD7-A23A-2B722E9EA944}" type="sibTrans" cxnId="{F817F95B-5088-4443-AE8E-48BB10FD5A61}">
      <dgm:prSet/>
      <dgm:spPr/>
      <dgm:t>
        <a:bodyPr/>
        <a:lstStyle/>
        <a:p>
          <a:endParaRPr lang="en-US"/>
        </a:p>
      </dgm:t>
    </dgm:pt>
    <dgm:pt modelId="{FB0A3824-B2C7-4191-B5F3-E67582FBF58D}">
      <dgm:prSet phldrT="[Text]"/>
      <dgm:spPr/>
      <dgm:t>
        <a:bodyPr/>
        <a:lstStyle/>
        <a:p>
          <a:r>
            <a:rPr lang="en-US" dirty="0" smtClean="0"/>
            <a:t>Criminal prosecutors</a:t>
          </a:r>
          <a:endParaRPr lang="en-US" dirty="0"/>
        </a:p>
      </dgm:t>
    </dgm:pt>
    <dgm:pt modelId="{C7B5FB76-BFD2-4ED8-B344-59EBA4C1FEEA}" type="parTrans" cxnId="{68BAEABF-CBB2-49D6-A87F-F194D9E43FFF}">
      <dgm:prSet/>
      <dgm:spPr/>
      <dgm:t>
        <a:bodyPr/>
        <a:lstStyle/>
        <a:p>
          <a:endParaRPr lang="en-US"/>
        </a:p>
      </dgm:t>
    </dgm:pt>
    <dgm:pt modelId="{82DE332F-5F24-4ABC-AFD2-B66A8F26916D}" type="sibTrans" cxnId="{68BAEABF-CBB2-49D6-A87F-F194D9E43FFF}">
      <dgm:prSet/>
      <dgm:spPr/>
      <dgm:t>
        <a:bodyPr/>
        <a:lstStyle/>
        <a:p>
          <a:endParaRPr lang="en-US"/>
        </a:p>
      </dgm:t>
    </dgm:pt>
    <dgm:pt modelId="{8742A9A6-8541-4CFF-B793-85FE98503E0E}">
      <dgm:prSet phldrT="[Text]"/>
      <dgm:spPr/>
      <dgm:t>
        <a:bodyPr/>
        <a:lstStyle/>
        <a:p>
          <a:r>
            <a:rPr lang="en-US" dirty="0" smtClean="0"/>
            <a:t>Military intelligence</a:t>
          </a:r>
          <a:endParaRPr lang="en-US" dirty="0"/>
        </a:p>
      </dgm:t>
    </dgm:pt>
    <dgm:pt modelId="{362F5BEB-D419-4DB2-8784-706C9D3765BF}" type="parTrans" cxnId="{5C133F6E-B627-430B-93D4-C21C0C4D37D5}">
      <dgm:prSet/>
      <dgm:spPr/>
      <dgm:t>
        <a:bodyPr/>
        <a:lstStyle/>
        <a:p>
          <a:endParaRPr lang="en-US"/>
        </a:p>
      </dgm:t>
    </dgm:pt>
    <dgm:pt modelId="{0F65E9CD-83C9-4D59-9C9D-A6E4F22B22D0}" type="sibTrans" cxnId="{5C133F6E-B627-430B-93D4-C21C0C4D37D5}">
      <dgm:prSet/>
      <dgm:spPr/>
      <dgm:t>
        <a:bodyPr/>
        <a:lstStyle/>
        <a:p>
          <a:endParaRPr lang="en-US"/>
        </a:p>
      </dgm:t>
    </dgm:pt>
    <dgm:pt modelId="{3894292E-BF2C-4C3A-A40F-072251C76294}">
      <dgm:prSet phldrT="[Text]"/>
      <dgm:spPr/>
      <dgm:t>
        <a:bodyPr/>
        <a:lstStyle/>
        <a:p>
          <a:r>
            <a:rPr lang="en-US" dirty="0" smtClean="0"/>
            <a:t>Insurance agencies</a:t>
          </a:r>
          <a:endParaRPr lang="en-US" dirty="0"/>
        </a:p>
      </dgm:t>
    </dgm:pt>
    <dgm:pt modelId="{A67EA849-45C9-4616-8101-364EC224F356}" type="parTrans" cxnId="{3CF51991-29F7-4D3D-AFF3-B21C20B857EA}">
      <dgm:prSet/>
      <dgm:spPr/>
      <dgm:t>
        <a:bodyPr/>
        <a:lstStyle/>
        <a:p>
          <a:endParaRPr lang="en-US"/>
        </a:p>
      </dgm:t>
    </dgm:pt>
    <dgm:pt modelId="{765F8B0E-A02C-4F13-98CF-4F073F029A5D}" type="sibTrans" cxnId="{3CF51991-29F7-4D3D-AFF3-B21C20B857EA}">
      <dgm:prSet/>
      <dgm:spPr/>
      <dgm:t>
        <a:bodyPr/>
        <a:lstStyle/>
        <a:p>
          <a:endParaRPr lang="en-US"/>
        </a:p>
      </dgm:t>
    </dgm:pt>
    <dgm:pt modelId="{4205E0C0-5518-4FE7-9487-D4114931CE69}">
      <dgm:prSet phldrT="[Text]"/>
      <dgm:spPr/>
      <dgm:t>
        <a:bodyPr/>
        <a:lstStyle/>
        <a:p>
          <a:r>
            <a:rPr lang="en-US" dirty="0" smtClean="0"/>
            <a:t>Information security departments</a:t>
          </a:r>
          <a:endParaRPr lang="en-US" dirty="0"/>
        </a:p>
      </dgm:t>
    </dgm:pt>
    <dgm:pt modelId="{2830F2A1-66EB-45F2-BA03-639C866055C5}" type="parTrans" cxnId="{6DB671AA-04DB-405B-AEE8-570FE74A5AFE}">
      <dgm:prSet/>
      <dgm:spPr/>
      <dgm:t>
        <a:bodyPr/>
        <a:lstStyle/>
        <a:p>
          <a:endParaRPr lang="en-US"/>
        </a:p>
      </dgm:t>
    </dgm:pt>
    <dgm:pt modelId="{3D91A86A-22E0-4F8E-A438-CD405A98C6F2}" type="sibTrans" cxnId="{6DB671AA-04DB-405B-AEE8-570FE74A5AFE}">
      <dgm:prSet/>
      <dgm:spPr/>
      <dgm:t>
        <a:bodyPr/>
        <a:lstStyle/>
        <a:p>
          <a:endParaRPr lang="en-US"/>
        </a:p>
      </dgm:t>
    </dgm:pt>
    <dgm:pt modelId="{9D78AF57-A46E-4C62-B396-21AF73C376C6}" type="pres">
      <dgm:prSet presAssocID="{647E2D08-1DB4-4FEC-A942-8A61675D6D12}" presName="diagram" presStyleCnt="0">
        <dgm:presLayoutVars>
          <dgm:dir/>
          <dgm:resizeHandles val="exact"/>
        </dgm:presLayoutVars>
      </dgm:prSet>
      <dgm:spPr/>
      <dgm:t>
        <a:bodyPr/>
        <a:lstStyle/>
        <a:p>
          <a:endParaRPr lang="en-US"/>
        </a:p>
      </dgm:t>
    </dgm:pt>
    <dgm:pt modelId="{2501F19F-DB49-477C-A70E-B5420C1E45B3}" type="pres">
      <dgm:prSet presAssocID="{8D57D5BC-A845-4D34-B4C2-54EBDA115297}" presName="node" presStyleLbl="node1" presStyleIdx="0" presStyleCnt="5">
        <dgm:presLayoutVars>
          <dgm:bulletEnabled val="1"/>
        </dgm:presLayoutVars>
      </dgm:prSet>
      <dgm:spPr>
        <a:prstGeom prst="snip2DiagRect">
          <a:avLst/>
        </a:prstGeom>
      </dgm:spPr>
      <dgm:t>
        <a:bodyPr/>
        <a:lstStyle/>
        <a:p>
          <a:endParaRPr lang="en-US"/>
        </a:p>
      </dgm:t>
    </dgm:pt>
    <dgm:pt modelId="{8EF291E9-65C7-4652-A2B8-B0C552BCDE64}" type="pres">
      <dgm:prSet presAssocID="{66919B78-9BC5-4CD7-A23A-2B722E9EA944}" presName="sibTrans" presStyleCnt="0"/>
      <dgm:spPr/>
      <dgm:t>
        <a:bodyPr/>
        <a:lstStyle/>
        <a:p>
          <a:endParaRPr lang="en-US"/>
        </a:p>
      </dgm:t>
    </dgm:pt>
    <dgm:pt modelId="{BADBE265-DE4A-42CB-A2A8-0B57F8FDD838}" type="pres">
      <dgm:prSet presAssocID="{FB0A3824-B2C7-4191-B5F3-E67582FBF58D}" presName="node" presStyleLbl="node1" presStyleIdx="1" presStyleCnt="5">
        <dgm:presLayoutVars>
          <dgm:bulletEnabled val="1"/>
        </dgm:presLayoutVars>
      </dgm:prSet>
      <dgm:spPr>
        <a:prstGeom prst="snip2DiagRect">
          <a:avLst/>
        </a:prstGeom>
      </dgm:spPr>
      <dgm:t>
        <a:bodyPr/>
        <a:lstStyle/>
        <a:p>
          <a:endParaRPr lang="en-US"/>
        </a:p>
      </dgm:t>
    </dgm:pt>
    <dgm:pt modelId="{711B98E9-1517-48E6-B712-C1FDEB5BE816}" type="pres">
      <dgm:prSet presAssocID="{82DE332F-5F24-4ABC-AFD2-B66A8F26916D}" presName="sibTrans" presStyleCnt="0"/>
      <dgm:spPr/>
      <dgm:t>
        <a:bodyPr/>
        <a:lstStyle/>
        <a:p>
          <a:endParaRPr lang="en-US"/>
        </a:p>
      </dgm:t>
    </dgm:pt>
    <dgm:pt modelId="{3A1FD2B0-2B1A-4F92-B24A-2680EEE3FAB9}" type="pres">
      <dgm:prSet presAssocID="{8742A9A6-8541-4CFF-B793-85FE98503E0E}" presName="node" presStyleLbl="node1" presStyleIdx="2" presStyleCnt="5">
        <dgm:presLayoutVars>
          <dgm:bulletEnabled val="1"/>
        </dgm:presLayoutVars>
      </dgm:prSet>
      <dgm:spPr>
        <a:prstGeom prst="snip2DiagRect">
          <a:avLst/>
        </a:prstGeom>
      </dgm:spPr>
      <dgm:t>
        <a:bodyPr/>
        <a:lstStyle/>
        <a:p>
          <a:endParaRPr lang="en-US"/>
        </a:p>
      </dgm:t>
    </dgm:pt>
    <dgm:pt modelId="{94DB8AA6-8FB2-42B9-B7A8-A8C2CDA4FE94}" type="pres">
      <dgm:prSet presAssocID="{0F65E9CD-83C9-4D59-9C9D-A6E4F22B22D0}" presName="sibTrans" presStyleCnt="0"/>
      <dgm:spPr/>
      <dgm:t>
        <a:bodyPr/>
        <a:lstStyle/>
        <a:p>
          <a:endParaRPr lang="en-US"/>
        </a:p>
      </dgm:t>
    </dgm:pt>
    <dgm:pt modelId="{55274754-1FE1-4D81-A2D3-7A33CBEA2644}" type="pres">
      <dgm:prSet presAssocID="{3894292E-BF2C-4C3A-A40F-072251C76294}" presName="node" presStyleLbl="node1" presStyleIdx="3" presStyleCnt="5">
        <dgm:presLayoutVars>
          <dgm:bulletEnabled val="1"/>
        </dgm:presLayoutVars>
      </dgm:prSet>
      <dgm:spPr>
        <a:prstGeom prst="snip2DiagRect">
          <a:avLst/>
        </a:prstGeom>
      </dgm:spPr>
      <dgm:t>
        <a:bodyPr/>
        <a:lstStyle/>
        <a:p>
          <a:endParaRPr lang="en-US"/>
        </a:p>
      </dgm:t>
    </dgm:pt>
    <dgm:pt modelId="{FD8B4562-1F7F-4755-8972-076D21141D32}" type="pres">
      <dgm:prSet presAssocID="{765F8B0E-A02C-4F13-98CF-4F073F029A5D}" presName="sibTrans" presStyleCnt="0"/>
      <dgm:spPr/>
      <dgm:t>
        <a:bodyPr/>
        <a:lstStyle/>
        <a:p>
          <a:endParaRPr lang="en-US"/>
        </a:p>
      </dgm:t>
    </dgm:pt>
    <dgm:pt modelId="{4C2D8B3B-C6F0-4C18-B510-F04E33D0C834}" type="pres">
      <dgm:prSet presAssocID="{4205E0C0-5518-4FE7-9487-D4114931CE69}" presName="node" presStyleLbl="node1" presStyleIdx="4" presStyleCnt="5">
        <dgm:presLayoutVars>
          <dgm:bulletEnabled val="1"/>
        </dgm:presLayoutVars>
      </dgm:prSet>
      <dgm:spPr>
        <a:prstGeom prst="snip2DiagRect">
          <a:avLst/>
        </a:prstGeom>
      </dgm:spPr>
      <dgm:t>
        <a:bodyPr/>
        <a:lstStyle/>
        <a:p>
          <a:endParaRPr lang="en-US"/>
        </a:p>
      </dgm:t>
    </dgm:pt>
  </dgm:ptLst>
  <dgm:cxnLst>
    <dgm:cxn modelId="{CA637320-3AFE-4962-8E94-2D34F9F5E4EF}" type="presOf" srcId="{3894292E-BF2C-4C3A-A40F-072251C76294}" destId="{55274754-1FE1-4D81-A2D3-7A33CBEA2644}" srcOrd="0" destOrd="0" presId="urn:microsoft.com/office/officeart/2005/8/layout/default#56"/>
    <dgm:cxn modelId="{5C133F6E-B627-430B-93D4-C21C0C4D37D5}" srcId="{647E2D08-1DB4-4FEC-A942-8A61675D6D12}" destId="{8742A9A6-8541-4CFF-B793-85FE98503E0E}" srcOrd="2" destOrd="0" parTransId="{362F5BEB-D419-4DB2-8784-706C9D3765BF}" sibTransId="{0F65E9CD-83C9-4D59-9C9D-A6E4F22B22D0}"/>
    <dgm:cxn modelId="{6DB671AA-04DB-405B-AEE8-570FE74A5AFE}" srcId="{647E2D08-1DB4-4FEC-A942-8A61675D6D12}" destId="{4205E0C0-5518-4FE7-9487-D4114931CE69}" srcOrd="4" destOrd="0" parTransId="{2830F2A1-66EB-45F2-BA03-639C866055C5}" sibTransId="{3D91A86A-22E0-4F8E-A438-CD405A98C6F2}"/>
    <dgm:cxn modelId="{101B31B0-CFDF-4D80-ACF0-477296F79E1A}" type="presOf" srcId="{8D57D5BC-A845-4D34-B4C2-54EBDA115297}" destId="{2501F19F-DB49-477C-A70E-B5420C1E45B3}" srcOrd="0" destOrd="0" presId="urn:microsoft.com/office/officeart/2005/8/layout/default#56"/>
    <dgm:cxn modelId="{68BAEABF-CBB2-49D6-A87F-F194D9E43FFF}" srcId="{647E2D08-1DB4-4FEC-A942-8A61675D6D12}" destId="{FB0A3824-B2C7-4191-B5F3-E67582FBF58D}" srcOrd="1" destOrd="0" parTransId="{C7B5FB76-BFD2-4ED8-B344-59EBA4C1FEEA}" sibTransId="{82DE332F-5F24-4ABC-AFD2-B66A8F26916D}"/>
    <dgm:cxn modelId="{F817F95B-5088-4443-AE8E-48BB10FD5A61}" srcId="{647E2D08-1DB4-4FEC-A942-8A61675D6D12}" destId="{8D57D5BC-A845-4D34-B4C2-54EBDA115297}" srcOrd="0" destOrd="0" parTransId="{051A95B9-8157-46B4-B26C-837A884D5A33}" sibTransId="{66919B78-9BC5-4CD7-A23A-2B722E9EA944}"/>
    <dgm:cxn modelId="{B18818AE-4D66-486F-8B1A-9634632D8623}" type="presOf" srcId="{4205E0C0-5518-4FE7-9487-D4114931CE69}" destId="{4C2D8B3B-C6F0-4C18-B510-F04E33D0C834}" srcOrd="0" destOrd="0" presId="urn:microsoft.com/office/officeart/2005/8/layout/default#56"/>
    <dgm:cxn modelId="{4ACAC4F7-ABA3-4944-B3BC-B73839071C61}" type="presOf" srcId="{647E2D08-1DB4-4FEC-A942-8A61675D6D12}" destId="{9D78AF57-A46E-4C62-B396-21AF73C376C6}" srcOrd="0" destOrd="0" presId="urn:microsoft.com/office/officeart/2005/8/layout/default#56"/>
    <dgm:cxn modelId="{69D9B9C7-BAED-4CF7-BE9E-0D6C3C9268BA}" type="presOf" srcId="{8742A9A6-8541-4CFF-B793-85FE98503E0E}" destId="{3A1FD2B0-2B1A-4F92-B24A-2680EEE3FAB9}" srcOrd="0" destOrd="0" presId="urn:microsoft.com/office/officeart/2005/8/layout/default#56"/>
    <dgm:cxn modelId="{3CF51991-29F7-4D3D-AFF3-B21C20B857EA}" srcId="{647E2D08-1DB4-4FEC-A942-8A61675D6D12}" destId="{3894292E-BF2C-4C3A-A40F-072251C76294}" srcOrd="3" destOrd="0" parTransId="{A67EA849-45C9-4616-8101-364EC224F356}" sibTransId="{765F8B0E-A02C-4F13-98CF-4F073F029A5D}"/>
    <dgm:cxn modelId="{CF738324-A6FB-4308-9FA1-3B4B236BC2E0}" type="presOf" srcId="{FB0A3824-B2C7-4191-B5F3-E67582FBF58D}" destId="{BADBE265-DE4A-42CB-A2A8-0B57F8FDD838}" srcOrd="0" destOrd="0" presId="urn:microsoft.com/office/officeart/2005/8/layout/default#56"/>
    <dgm:cxn modelId="{985206BC-89AF-477C-82C1-6DFC1997A642}" type="presParOf" srcId="{9D78AF57-A46E-4C62-B396-21AF73C376C6}" destId="{2501F19F-DB49-477C-A70E-B5420C1E45B3}" srcOrd="0" destOrd="0" presId="urn:microsoft.com/office/officeart/2005/8/layout/default#56"/>
    <dgm:cxn modelId="{D0450DAF-07EA-463E-9DA2-3E95629FF738}" type="presParOf" srcId="{9D78AF57-A46E-4C62-B396-21AF73C376C6}" destId="{8EF291E9-65C7-4652-A2B8-B0C552BCDE64}" srcOrd="1" destOrd="0" presId="urn:microsoft.com/office/officeart/2005/8/layout/default#56"/>
    <dgm:cxn modelId="{9923D8EE-2A26-4AF6-A693-F43BF6767747}" type="presParOf" srcId="{9D78AF57-A46E-4C62-B396-21AF73C376C6}" destId="{BADBE265-DE4A-42CB-A2A8-0B57F8FDD838}" srcOrd="2" destOrd="0" presId="urn:microsoft.com/office/officeart/2005/8/layout/default#56"/>
    <dgm:cxn modelId="{1E2435D4-E1EA-4CBD-9AF1-A297FD9A4B05}" type="presParOf" srcId="{9D78AF57-A46E-4C62-B396-21AF73C376C6}" destId="{711B98E9-1517-48E6-B712-C1FDEB5BE816}" srcOrd="3" destOrd="0" presId="urn:microsoft.com/office/officeart/2005/8/layout/default#56"/>
    <dgm:cxn modelId="{56940398-3455-4DAB-A4AD-1BE84C88D4C2}" type="presParOf" srcId="{9D78AF57-A46E-4C62-B396-21AF73C376C6}" destId="{3A1FD2B0-2B1A-4F92-B24A-2680EEE3FAB9}" srcOrd="4" destOrd="0" presId="urn:microsoft.com/office/officeart/2005/8/layout/default#56"/>
    <dgm:cxn modelId="{03F36B57-EE06-4C45-BF45-B64BB194FF20}" type="presParOf" srcId="{9D78AF57-A46E-4C62-B396-21AF73C376C6}" destId="{94DB8AA6-8FB2-42B9-B7A8-A8C2CDA4FE94}" srcOrd="5" destOrd="0" presId="urn:microsoft.com/office/officeart/2005/8/layout/default#56"/>
    <dgm:cxn modelId="{358E49A9-F6BF-4EDE-8CBD-E1B3E196E77D}" type="presParOf" srcId="{9D78AF57-A46E-4C62-B396-21AF73C376C6}" destId="{55274754-1FE1-4D81-A2D3-7A33CBEA2644}" srcOrd="6" destOrd="0" presId="urn:microsoft.com/office/officeart/2005/8/layout/default#56"/>
    <dgm:cxn modelId="{E9F52A51-AB7E-4286-9266-67816F4356CA}" type="presParOf" srcId="{9D78AF57-A46E-4C62-B396-21AF73C376C6}" destId="{FD8B4562-1F7F-4755-8972-076D21141D32}" srcOrd="7" destOrd="0" presId="urn:microsoft.com/office/officeart/2005/8/layout/default#56"/>
    <dgm:cxn modelId="{8D053C4D-4547-48E3-8272-B9EB4C039B7C}" type="presParOf" srcId="{9D78AF57-A46E-4C62-B396-21AF73C376C6}" destId="{4C2D8B3B-C6F0-4C18-B510-F04E33D0C834}" srcOrd="8" destOrd="0" presId="urn:microsoft.com/office/officeart/2005/8/layout/default#5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51C542-2C91-4468-996D-4B41C2480D9B}" type="doc">
      <dgm:prSet loTypeId="urn:microsoft.com/office/officeart/2005/8/layout/default#69" loCatId="list" qsTypeId="urn:microsoft.com/office/officeart/2005/8/quickstyle/simple5" qsCatId="simple" csTypeId="urn:microsoft.com/office/officeart/2005/8/colors/accent4_2" csCatId="accent4" phldr="1"/>
      <dgm:spPr/>
      <dgm:t>
        <a:bodyPr/>
        <a:lstStyle/>
        <a:p>
          <a:endParaRPr lang="en-US"/>
        </a:p>
      </dgm:t>
    </dgm:pt>
    <dgm:pt modelId="{48EF15F2-EB11-41BA-B426-F65795C610D4}">
      <dgm:prSet phldrT="[Text]"/>
      <dgm:spPr/>
      <dgm:t>
        <a:bodyPr/>
        <a:lstStyle/>
        <a:p>
          <a:r>
            <a:rPr lang="en-US" dirty="0" smtClean="0"/>
            <a:t>Steals software media</a:t>
          </a:r>
          <a:endParaRPr lang="en-US" dirty="0"/>
        </a:p>
      </dgm:t>
    </dgm:pt>
    <dgm:pt modelId="{84A1FFA3-5516-4FCB-AF72-4733B4111AA2}" type="parTrans" cxnId="{66637FFA-EC99-4B46-9E8D-B2CBC1B75388}">
      <dgm:prSet/>
      <dgm:spPr/>
      <dgm:t>
        <a:bodyPr/>
        <a:lstStyle/>
        <a:p>
          <a:endParaRPr lang="en-US"/>
        </a:p>
      </dgm:t>
    </dgm:pt>
    <dgm:pt modelId="{F6A59DD8-E23E-430B-804F-C83657AD89C9}" type="sibTrans" cxnId="{66637FFA-EC99-4B46-9E8D-B2CBC1B75388}">
      <dgm:prSet/>
      <dgm:spPr/>
      <dgm:t>
        <a:bodyPr/>
        <a:lstStyle/>
        <a:p>
          <a:endParaRPr lang="en-US"/>
        </a:p>
      </dgm:t>
    </dgm:pt>
    <dgm:pt modelId="{1E380033-6527-4EC5-9855-EB4A175832DD}">
      <dgm:prSet phldrT="[Text]"/>
      <dgm:spPr/>
      <dgm:t>
        <a:bodyPr/>
        <a:lstStyle/>
        <a:p>
          <a:r>
            <a:rPr lang="en-US" dirty="0" smtClean="0"/>
            <a:t>Intentionally erases programs</a:t>
          </a:r>
          <a:endParaRPr lang="en-US" dirty="0"/>
        </a:p>
      </dgm:t>
    </dgm:pt>
    <dgm:pt modelId="{1A8F6690-7431-48CC-AD69-EC29F34CC8EF}" type="parTrans" cxnId="{B7438C05-6D5D-42D6-B218-14A4889B4388}">
      <dgm:prSet/>
      <dgm:spPr/>
      <dgm:t>
        <a:bodyPr/>
        <a:lstStyle/>
        <a:p>
          <a:endParaRPr lang="en-US"/>
        </a:p>
      </dgm:t>
    </dgm:pt>
    <dgm:pt modelId="{42E5C0CD-B021-4FBB-A610-EBA9CBD3D385}" type="sibTrans" cxnId="{B7438C05-6D5D-42D6-B218-14A4889B4388}">
      <dgm:prSet/>
      <dgm:spPr/>
      <dgm:t>
        <a:bodyPr/>
        <a:lstStyle/>
        <a:p>
          <a:endParaRPr lang="en-US"/>
        </a:p>
      </dgm:t>
    </dgm:pt>
    <dgm:pt modelId="{372E08D3-4B8A-408D-9EAA-A8039AD67AAA}">
      <dgm:prSet phldrT="[Text]"/>
      <dgm:spPr/>
      <dgm:t>
        <a:bodyPr/>
        <a:lstStyle/>
        <a:p>
          <a:r>
            <a:rPr lang="en-US" dirty="0" smtClean="0"/>
            <a:t>Illegally copies a program</a:t>
          </a:r>
          <a:endParaRPr lang="en-US" dirty="0"/>
        </a:p>
      </dgm:t>
    </dgm:pt>
    <dgm:pt modelId="{F738D5A8-1978-4A01-B21C-6E57DB787278}" type="parTrans" cxnId="{B6F6B179-E001-4655-8230-C67078EEE548}">
      <dgm:prSet/>
      <dgm:spPr/>
      <dgm:t>
        <a:bodyPr/>
        <a:lstStyle/>
        <a:p>
          <a:endParaRPr lang="en-US"/>
        </a:p>
      </dgm:t>
    </dgm:pt>
    <dgm:pt modelId="{76A207A0-D82B-40BE-9BBB-312B99978C8E}" type="sibTrans" cxnId="{B6F6B179-E001-4655-8230-C67078EEE548}">
      <dgm:prSet/>
      <dgm:spPr/>
      <dgm:t>
        <a:bodyPr/>
        <a:lstStyle/>
        <a:p>
          <a:endParaRPr lang="en-US"/>
        </a:p>
      </dgm:t>
    </dgm:pt>
    <dgm:pt modelId="{21A5E159-BFBA-4288-8CDB-26826D9C03B4}">
      <dgm:prSet phldrT="[Text]"/>
      <dgm:spPr/>
      <dgm:t>
        <a:bodyPr/>
        <a:lstStyle/>
        <a:p>
          <a:r>
            <a:rPr lang="en-US" smtClean="0"/>
            <a:t>Illegally registers and/or activates a program</a:t>
          </a:r>
          <a:endParaRPr lang="en-US" dirty="0"/>
        </a:p>
      </dgm:t>
    </dgm:pt>
    <dgm:pt modelId="{CD919336-9D11-476E-A404-DFB0878B531D}" type="parTrans" cxnId="{2D1486D4-4F4E-4568-A76F-51C1F233FBB8}">
      <dgm:prSet/>
      <dgm:spPr/>
      <dgm:t>
        <a:bodyPr/>
        <a:lstStyle/>
        <a:p>
          <a:endParaRPr lang="en-US"/>
        </a:p>
      </dgm:t>
    </dgm:pt>
    <dgm:pt modelId="{98EBB1A6-E756-423F-ABB7-17F3D603AF87}" type="sibTrans" cxnId="{2D1486D4-4F4E-4568-A76F-51C1F233FBB8}">
      <dgm:prSet/>
      <dgm:spPr/>
      <dgm:t>
        <a:bodyPr/>
        <a:lstStyle/>
        <a:p>
          <a:endParaRPr lang="en-US"/>
        </a:p>
      </dgm:t>
    </dgm:pt>
    <dgm:pt modelId="{E41F474A-C6DD-45A7-B0A4-F2C5019991B9}" type="pres">
      <dgm:prSet presAssocID="{9551C542-2C91-4468-996D-4B41C2480D9B}" presName="diagram" presStyleCnt="0">
        <dgm:presLayoutVars>
          <dgm:dir/>
          <dgm:resizeHandles val="exact"/>
        </dgm:presLayoutVars>
      </dgm:prSet>
      <dgm:spPr/>
      <dgm:t>
        <a:bodyPr/>
        <a:lstStyle/>
        <a:p>
          <a:endParaRPr lang="en-US"/>
        </a:p>
      </dgm:t>
    </dgm:pt>
    <dgm:pt modelId="{4633F0D5-2D42-4E92-BAA7-5F2B47C06BAA}" type="pres">
      <dgm:prSet presAssocID="{48EF15F2-EB11-41BA-B426-F65795C610D4}" presName="node" presStyleLbl="node1" presStyleIdx="0" presStyleCnt="4">
        <dgm:presLayoutVars>
          <dgm:bulletEnabled val="1"/>
        </dgm:presLayoutVars>
      </dgm:prSet>
      <dgm:spPr/>
      <dgm:t>
        <a:bodyPr/>
        <a:lstStyle/>
        <a:p>
          <a:endParaRPr lang="en-US"/>
        </a:p>
      </dgm:t>
    </dgm:pt>
    <dgm:pt modelId="{024F0872-3807-4A36-9356-F7F5BFA1FFDF}" type="pres">
      <dgm:prSet presAssocID="{F6A59DD8-E23E-430B-804F-C83657AD89C9}" presName="sibTrans" presStyleCnt="0"/>
      <dgm:spPr/>
      <dgm:t>
        <a:bodyPr/>
        <a:lstStyle/>
        <a:p>
          <a:endParaRPr lang="en-US"/>
        </a:p>
      </dgm:t>
    </dgm:pt>
    <dgm:pt modelId="{AE06D752-D155-4D88-B43D-B81ECF9374A0}" type="pres">
      <dgm:prSet presAssocID="{1E380033-6527-4EC5-9855-EB4A175832DD}" presName="node" presStyleLbl="node1" presStyleIdx="1" presStyleCnt="4">
        <dgm:presLayoutVars>
          <dgm:bulletEnabled val="1"/>
        </dgm:presLayoutVars>
      </dgm:prSet>
      <dgm:spPr/>
      <dgm:t>
        <a:bodyPr/>
        <a:lstStyle/>
        <a:p>
          <a:endParaRPr lang="en-US"/>
        </a:p>
      </dgm:t>
    </dgm:pt>
    <dgm:pt modelId="{D09DF0B1-DBB0-4F4D-BF88-2C74DCCB8F29}" type="pres">
      <dgm:prSet presAssocID="{42E5C0CD-B021-4FBB-A610-EBA9CBD3D385}" presName="sibTrans" presStyleCnt="0"/>
      <dgm:spPr/>
      <dgm:t>
        <a:bodyPr/>
        <a:lstStyle/>
        <a:p>
          <a:endParaRPr lang="en-US"/>
        </a:p>
      </dgm:t>
    </dgm:pt>
    <dgm:pt modelId="{8030F09C-261B-4DB1-9AB6-B9A8A2682B8E}" type="pres">
      <dgm:prSet presAssocID="{21A5E159-BFBA-4288-8CDB-26826D9C03B4}" presName="node" presStyleLbl="node1" presStyleIdx="2" presStyleCnt="4">
        <dgm:presLayoutVars>
          <dgm:bulletEnabled val="1"/>
        </dgm:presLayoutVars>
      </dgm:prSet>
      <dgm:spPr/>
      <dgm:t>
        <a:bodyPr/>
        <a:lstStyle/>
        <a:p>
          <a:endParaRPr lang="en-US"/>
        </a:p>
      </dgm:t>
    </dgm:pt>
    <dgm:pt modelId="{8E95F9FA-E3FE-47C8-9FB2-8A7D21375169}" type="pres">
      <dgm:prSet presAssocID="{98EBB1A6-E756-423F-ABB7-17F3D603AF87}" presName="sibTrans" presStyleCnt="0"/>
      <dgm:spPr/>
      <dgm:t>
        <a:bodyPr/>
        <a:lstStyle/>
        <a:p>
          <a:endParaRPr lang="en-US"/>
        </a:p>
      </dgm:t>
    </dgm:pt>
    <dgm:pt modelId="{1CCB6250-2DAB-46D4-8726-1C5DFC7B0A11}" type="pres">
      <dgm:prSet presAssocID="{372E08D3-4B8A-408D-9EAA-A8039AD67AAA}" presName="node" presStyleLbl="node1" presStyleIdx="3" presStyleCnt="4">
        <dgm:presLayoutVars>
          <dgm:bulletEnabled val="1"/>
        </dgm:presLayoutVars>
      </dgm:prSet>
      <dgm:spPr/>
      <dgm:t>
        <a:bodyPr/>
        <a:lstStyle/>
        <a:p>
          <a:endParaRPr lang="en-US"/>
        </a:p>
      </dgm:t>
    </dgm:pt>
  </dgm:ptLst>
  <dgm:cxnLst>
    <dgm:cxn modelId="{1D24F1B7-278B-4090-8F25-D0321F72461D}" type="presOf" srcId="{9551C542-2C91-4468-996D-4B41C2480D9B}" destId="{E41F474A-C6DD-45A7-B0A4-F2C5019991B9}" srcOrd="0" destOrd="0" presId="urn:microsoft.com/office/officeart/2005/8/layout/default#69"/>
    <dgm:cxn modelId="{8B28247E-5D8E-49BD-8577-FB655195661A}" type="presOf" srcId="{21A5E159-BFBA-4288-8CDB-26826D9C03B4}" destId="{8030F09C-261B-4DB1-9AB6-B9A8A2682B8E}" srcOrd="0" destOrd="0" presId="urn:microsoft.com/office/officeart/2005/8/layout/default#69"/>
    <dgm:cxn modelId="{66637FFA-EC99-4B46-9E8D-B2CBC1B75388}" srcId="{9551C542-2C91-4468-996D-4B41C2480D9B}" destId="{48EF15F2-EB11-41BA-B426-F65795C610D4}" srcOrd="0" destOrd="0" parTransId="{84A1FFA3-5516-4FCB-AF72-4733B4111AA2}" sibTransId="{F6A59DD8-E23E-430B-804F-C83657AD89C9}"/>
    <dgm:cxn modelId="{2D1486D4-4F4E-4568-A76F-51C1F233FBB8}" srcId="{9551C542-2C91-4468-996D-4B41C2480D9B}" destId="{21A5E159-BFBA-4288-8CDB-26826D9C03B4}" srcOrd="2" destOrd="0" parTransId="{CD919336-9D11-476E-A404-DFB0878B531D}" sibTransId="{98EBB1A6-E756-423F-ABB7-17F3D603AF87}"/>
    <dgm:cxn modelId="{2B5C085C-B0AA-4955-A804-2CC660078826}" type="presOf" srcId="{372E08D3-4B8A-408D-9EAA-A8039AD67AAA}" destId="{1CCB6250-2DAB-46D4-8726-1C5DFC7B0A11}" srcOrd="0" destOrd="0" presId="urn:microsoft.com/office/officeart/2005/8/layout/default#69"/>
    <dgm:cxn modelId="{9EA4191E-FE46-4BCF-953C-7C2062D38900}" type="presOf" srcId="{1E380033-6527-4EC5-9855-EB4A175832DD}" destId="{AE06D752-D155-4D88-B43D-B81ECF9374A0}" srcOrd="0" destOrd="0" presId="urn:microsoft.com/office/officeart/2005/8/layout/default#69"/>
    <dgm:cxn modelId="{F0E06808-1796-4D6E-A14D-06DAA4A0AB5C}" type="presOf" srcId="{48EF15F2-EB11-41BA-B426-F65795C610D4}" destId="{4633F0D5-2D42-4E92-BAA7-5F2B47C06BAA}" srcOrd="0" destOrd="0" presId="urn:microsoft.com/office/officeart/2005/8/layout/default#69"/>
    <dgm:cxn modelId="{B6F6B179-E001-4655-8230-C67078EEE548}" srcId="{9551C542-2C91-4468-996D-4B41C2480D9B}" destId="{372E08D3-4B8A-408D-9EAA-A8039AD67AAA}" srcOrd="3" destOrd="0" parTransId="{F738D5A8-1978-4A01-B21C-6E57DB787278}" sibTransId="{76A207A0-D82B-40BE-9BBB-312B99978C8E}"/>
    <dgm:cxn modelId="{B7438C05-6D5D-42D6-B218-14A4889B4388}" srcId="{9551C542-2C91-4468-996D-4B41C2480D9B}" destId="{1E380033-6527-4EC5-9855-EB4A175832DD}" srcOrd="1" destOrd="0" parTransId="{1A8F6690-7431-48CC-AD69-EC29F34CC8EF}" sibTransId="{42E5C0CD-B021-4FBB-A610-EBA9CBD3D385}"/>
    <dgm:cxn modelId="{237F7EBD-3F10-4EB0-9B31-14883BDAD507}" type="presParOf" srcId="{E41F474A-C6DD-45A7-B0A4-F2C5019991B9}" destId="{4633F0D5-2D42-4E92-BAA7-5F2B47C06BAA}" srcOrd="0" destOrd="0" presId="urn:microsoft.com/office/officeart/2005/8/layout/default#69"/>
    <dgm:cxn modelId="{63249B03-0EF7-4C61-8ECE-6CD17ED68AE8}" type="presParOf" srcId="{E41F474A-C6DD-45A7-B0A4-F2C5019991B9}" destId="{024F0872-3807-4A36-9356-F7F5BFA1FFDF}" srcOrd="1" destOrd="0" presId="urn:microsoft.com/office/officeart/2005/8/layout/default#69"/>
    <dgm:cxn modelId="{8B650F31-FF95-447D-A06E-4E16C4DBC45B}" type="presParOf" srcId="{E41F474A-C6DD-45A7-B0A4-F2C5019991B9}" destId="{AE06D752-D155-4D88-B43D-B81ECF9374A0}" srcOrd="2" destOrd="0" presId="urn:microsoft.com/office/officeart/2005/8/layout/default#69"/>
    <dgm:cxn modelId="{DE5A7DAB-BD92-47B9-8C3A-B23A8F2169AD}" type="presParOf" srcId="{E41F474A-C6DD-45A7-B0A4-F2C5019991B9}" destId="{D09DF0B1-DBB0-4F4D-BF88-2C74DCCB8F29}" srcOrd="3" destOrd="0" presId="urn:microsoft.com/office/officeart/2005/8/layout/default#69"/>
    <dgm:cxn modelId="{AD7F362B-FD9D-4614-ACC2-2E4AF88D3BAC}" type="presParOf" srcId="{E41F474A-C6DD-45A7-B0A4-F2C5019991B9}" destId="{8030F09C-261B-4DB1-9AB6-B9A8A2682B8E}" srcOrd="4" destOrd="0" presId="urn:microsoft.com/office/officeart/2005/8/layout/default#69"/>
    <dgm:cxn modelId="{4CA7781F-0D4F-46CF-A058-1AD18C2562CE}" type="presParOf" srcId="{E41F474A-C6DD-45A7-B0A4-F2C5019991B9}" destId="{8E95F9FA-E3FE-47C8-9FB2-8A7D21375169}" srcOrd="5" destOrd="0" presId="urn:microsoft.com/office/officeart/2005/8/layout/default#69"/>
    <dgm:cxn modelId="{1CC5EA4C-6097-4826-B13D-BCAF29A9F20D}" type="presParOf" srcId="{E41F474A-C6DD-45A7-B0A4-F2C5019991B9}" destId="{1CCB6250-2DAB-46D4-8726-1C5DFC7B0A11}" srcOrd="6" destOrd="0" presId="urn:microsoft.com/office/officeart/2005/8/layout/default#6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712ED2-0E3E-466F-86FB-8AD338A347D3}" type="doc">
      <dgm:prSet loTypeId="urn:microsoft.com/office/officeart/2005/8/layout/default#57" loCatId="list" qsTypeId="urn:microsoft.com/office/officeart/2005/8/quickstyle/3d1" qsCatId="3D" csTypeId="urn:microsoft.com/office/officeart/2005/8/colors/accent6_1" csCatId="accent6" phldr="1"/>
      <dgm:spPr/>
      <dgm:t>
        <a:bodyPr/>
        <a:lstStyle/>
        <a:p>
          <a:endParaRPr lang="en-US"/>
        </a:p>
      </dgm:t>
    </dgm:pt>
    <dgm:pt modelId="{6DC4F983-1E06-4A80-9DB9-2A825D0E4734}">
      <dgm:prSet phldrT="[Text]"/>
      <dgm:spPr/>
      <dgm:t>
        <a:bodyPr/>
        <a:lstStyle/>
        <a:p>
          <a:r>
            <a:rPr lang="en-US" b="0" dirty="0" smtClean="0">
              <a:solidFill>
                <a:schemeClr val="tx1"/>
              </a:solidFill>
            </a:rPr>
            <a:t>Hardware theft </a:t>
          </a:r>
          <a:r>
            <a:rPr lang="en-US" b="0" dirty="0" smtClean="0"/>
            <a:t>is the act of stealing digital equipment</a:t>
          </a:r>
          <a:endParaRPr lang="en-US" b="1" dirty="0"/>
        </a:p>
      </dgm:t>
    </dgm:pt>
    <dgm:pt modelId="{B52CFD19-F3F5-4348-8297-B8B378600EF0}" type="parTrans" cxnId="{1D4E3F88-B0E9-4EB4-BEA0-C434F863CF21}">
      <dgm:prSet/>
      <dgm:spPr/>
      <dgm:t>
        <a:bodyPr/>
        <a:lstStyle/>
        <a:p>
          <a:endParaRPr lang="en-US"/>
        </a:p>
      </dgm:t>
    </dgm:pt>
    <dgm:pt modelId="{CE51743D-6D01-4F33-B293-0DC31AD01C78}" type="sibTrans" cxnId="{1D4E3F88-B0E9-4EB4-BEA0-C434F863CF21}">
      <dgm:prSet/>
      <dgm:spPr/>
      <dgm:t>
        <a:bodyPr/>
        <a:lstStyle/>
        <a:p>
          <a:endParaRPr lang="en-US"/>
        </a:p>
      </dgm:t>
    </dgm:pt>
    <dgm:pt modelId="{FDF97B65-294A-4800-B50F-6D7AB5A28EB4}">
      <dgm:prSet phldrT="[Text]"/>
      <dgm:spPr/>
      <dgm:t>
        <a:bodyPr/>
        <a:lstStyle/>
        <a:p>
          <a:r>
            <a:rPr lang="en-US" b="0" dirty="0" smtClean="0">
              <a:solidFill>
                <a:schemeClr val="tx1"/>
              </a:solidFill>
            </a:rPr>
            <a:t>Hardware vandalism </a:t>
          </a:r>
          <a:r>
            <a:rPr lang="en-US" b="0" dirty="0" smtClean="0"/>
            <a:t>is the act of defacing or destroying digital equipment</a:t>
          </a:r>
          <a:endParaRPr lang="en-US" b="1" dirty="0"/>
        </a:p>
      </dgm:t>
    </dgm:pt>
    <dgm:pt modelId="{68FA02D4-FA93-464E-B004-EF75149CC40E}" type="parTrans" cxnId="{32E15EE6-70F9-4335-A6CA-F47534B932D5}">
      <dgm:prSet/>
      <dgm:spPr/>
      <dgm:t>
        <a:bodyPr/>
        <a:lstStyle/>
        <a:p>
          <a:endParaRPr lang="en-US"/>
        </a:p>
      </dgm:t>
    </dgm:pt>
    <dgm:pt modelId="{1229081F-55DB-421A-A76E-091AC78FC5F3}" type="sibTrans" cxnId="{32E15EE6-70F9-4335-A6CA-F47534B932D5}">
      <dgm:prSet/>
      <dgm:spPr/>
      <dgm:t>
        <a:bodyPr/>
        <a:lstStyle/>
        <a:p>
          <a:endParaRPr lang="en-US"/>
        </a:p>
      </dgm:t>
    </dgm:pt>
    <dgm:pt modelId="{0FC48A0F-7DA4-4D72-A346-2AA575A53D34}" type="pres">
      <dgm:prSet presAssocID="{84712ED2-0E3E-466F-86FB-8AD338A347D3}" presName="diagram" presStyleCnt="0">
        <dgm:presLayoutVars>
          <dgm:dir/>
          <dgm:resizeHandles val="exact"/>
        </dgm:presLayoutVars>
      </dgm:prSet>
      <dgm:spPr/>
      <dgm:t>
        <a:bodyPr/>
        <a:lstStyle/>
        <a:p>
          <a:endParaRPr lang="en-US"/>
        </a:p>
      </dgm:t>
    </dgm:pt>
    <dgm:pt modelId="{A2FAA41B-037A-4AEE-A2E2-B8C687CBDDD9}" type="pres">
      <dgm:prSet presAssocID="{6DC4F983-1E06-4A80-9DB9-2A825D0E4734}" presName="node" presStyleLbl="node1" presStyleIdx="0" presStyleCnt="2">
        <dgm:presLayoutVars>
          <dgm:bulletEnabled val="1"/>
        </dgm:presLayoutVars>
      </dgm:prSet>
      <dgm:spPr/>
      <dgm:t>
        <a:bodyPr/>
        <a:lstStyle/>
        <a:p>
          <a:endParaRPr lang="en-US"/>
        </a:p>
      </dgm:t>
    </dgm:pt>
    <dgm:pt modelId="{69D33997-5942-4E59-BCFB-54FCE4A7977F}" type="pres">
      <dgm:prSet presAssocID="{CE51743D-6D01-4F33-B293-0DC31AD01C78}" presName="sibTrans" presStyleCnt="0"/>
      <dgm:spPr/>
    </dgm:pt>
    <dgm:pt modelId="{1D4EC939-3F48-429C-9053-F1CC94F18762}" type="pres">
      <dgm:prSet presAssocID="{FDF97B65-294A-4800-B50F-6D7AB5A28EB4}" presName="node" presStyleLbl="node1" presStyleIdx="1" presStyleCnt="2">
        <dgm:presLayoutVars>
          <dgm:bulletEnabled val="1"/>
        </dgm:presLayoutVars>
      </dgm:prSet>
      <dgm:spPr/>
      <dgm:t>
        <a:bodyPr/>
        <a:lstStyle/>
        <a:p>
          <a:endParaRPr lang="en-US"/>
        </a:p>
      </dgm:t>
    </dgm:pt>
  </dgm:ptLst>
  <dgm:cxnLst>
    <dgm:cxn modelId="{32E15EE6-70F9-4335-A6CA-F47534B932D5}" srcId="{84712ED2-0E3E-466F-86FB-8AD338A347D3}" destId="{FDF97B65-294A-4800-B50F-6D7AB5A28EB4}" srcOrd="1" destOrd="0" parTransId="{68FA02D4-FA93-464E-B004-EF75149CC40E}" sibTransId="{1229081F-55DB-421A-A76E-091AC78FC5F3}"/>
    <dgm:cxn modelId="{1F94683E-02C6-43C5-8BAA-7EA8880E89A0}" type="presOf" srcId="{6DC4F983-1E06-4A80-9DB9-2A825D0E4734}" destId="{A2FAA41B-037A-4AEE-A2E2-B8C687CBDDD9}" srcOrd="0" destOrd="0" presId="urn:microsoft.com/office/officeart/2005/8/layout/default#57"/>
    <dgm:cxn modelId="{4B295F2C-DB19-4B95-AB0D-DAD54DCA6586}" type="presOf" srcId="{FDF97B65-294A-4800-B50F-6D7AB5A28EB4}" destId="{1D4EC939-3F48-429C-9053-F1CC94F18762}" srcOrd="0" destOrd="0" presId="urn:microsoft.com/office/officeart/2005/8/layout/default#57"/>
    <dgm:cxn modelId="{9BACCB30-1BAB-4FE2-BB40-0173ACFAD71E}" type="presOf" srcId="{84712ED2-0E3E-466F-86FB-8AD338A347D3}" destId="{0FC48A0F-7DA4-4D72-A346-2AA575A53D34}" srcOrd="0" destOrd="0" presId="urn:microsoft.com/office/officeart/2005/8/layout/default#57"/>
    <dgm:cxn modelId="{1D4E3F88-B0E9-4EB4-BEA0-C434F863CF21}" srcId="{84712ED2-0E3E-466F-86FB-8AD338A347D3}" destId="{6DC4F983-1E06-4A80-9DB9-2A825D0E4734}" srcOrd="0" destOrd="0" parTransId="{B52CFD19-F3F5-4348-8297-B8B378600EF0}" sibTransId="{CE51743D-6D01-4F33-B293-0DC31AD01C78}"/>
    <dgm:cxn modelId="{2213A4BF-E122-4393-906E-C86C3D64A558}" type="presParOf" srcId="{0FC48A0F-7DA4-4D72-A346-2AA575A53D34}" destId="{A2FAA41B-037A-4AEE-A2E2-B8C687CBDDD9}" srcOrd="0" destOrd="0" presId="urn:microsoft.com/office/officeart/2005/8/layout/default#57"/>
    <dgm:cxn modelId="{E72E2EE6-C3CB-4DF9-995D-BCAF76A1E75B}" type="presParOf" srcId="{0FC48A0F-7DA4-4D72-A346-2AA575A53D34}" destId="{69D33997-5942-4E59-BCFB-54FCE4A7977F}" srcOrd="1" destOrd="0" presId="urn:microsoft.com/office/officeart/2005/8/layout/default#57"/>
    <dgm:cxn modelId="{992E7642-0C28-408E-95C6-E2CE2E323E5E}" type="presParOf" srcId="{0FC48A0F-7DA4-4D72-A346-2AA575A53D34}" destId="{1D4EC939-3F48-429C-9053-F1CC94F18762}" srcOrd="2" destOrd="0" presId="urn:microsoft.com/office/officeart/2005/8/layout/default#5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5B77BF-FA39-414E-A534-AB818E48F6C8}" type="doc">
      <dgm:prSet loTypeId="urn:microsoft.com/office/officeart/2005/8/layout/process2" loCatId="process" qsTypeId="urn:microsoft.com/office/officeart/2005/8/quickstyle/simple5" qsCatId="simple" csTypeId="urn:microsoft.com/office/officeart/2005/8/colors/accent4_3" csCatId="accent4" phldr="1"/>
      <dgm:spPr/>
    </dgm:pt>
    <dgm:pt modelId="{2F3494B5-A5C8-4A4F-B27C-E972685E94AE}">
      <dgm:prSet phldrT="[Text]"/>
      <dgm:spPr/>
      <dgm:t>
        <a:bodyPr/>
        <a:lstStyle/>
        <a:p>
          <a:r>
            <a:rPr lang="en-US" dirty="0" smtClean="0"/>
            <a:t>Grandparent</a:t>
          </a:r>
          <a:endParaRPr lang="en-US" dirty="0"/>
        </a:p>
      </dgm:t>
    </dgm:pt>
    <dgm:pt modelId="{EA3A6146-B6F8-4F94-AA5C-EC3E4BB15B87}" type="parTrans" cxnId="{AD222166-5F28-4ECA-A215-9B095AF5470A}">
      <dgm:prSet/>
      <dgm:spPr/>
      <dgm:t>
        <a:bodyPr/>
        <a:lstStyle/>
        <a:p>
          <a:endParaRPr lang="en-US"/>
        </a:p>
      </dgm:t>
    </dgm:pt>
    <dgm:pt modelId="{2041629D-6477-48B2-A9DE-83B582B27DAB}" type="sibTrans" cxnId="{AD222166-5F28-4ECA-A215-9B095AF5470A}">
      <dgm:prSet/>
      <dgm:spPr/>
      <dgm:t>
        <a:bodyPr/>
        <a:lstStyle/>
        <a:p>
          <a:endParaRPr lang="en-US"/>
        </a:p>
      </dgm:t>
    </dgm:pt>
    <dgm:pt modelId="{551DD10D-755D-4F8E-8C77-3EA8D4275339}">
      <dgm:prSet phldrT="[Text]"/>
      <dgm:spPr/>
      <dgm:t>
        <a:bodyPr/>
        <a:lstStyle/>
        <a:p>
          <a:r>
            <a:rPr lang="en-US" dirty="0" smtClean="0"/>
            <a:t>Parent</a:t>
          </a:r>
          <a:endParaRPr lang="en-US" dirty="0"/>
        </a:p>
      </dgm:t>
    </dgm:pt>
    <dgm:pt modelId="{682F0947-9EF2-4528-BB20-3BDC6E283432}" type="parTrans" cxnId="{4A4983F8-9EA1-47E2-86E7-B7397FDD5E9C}">
      <dgm:prSet/>
      <dgm:spPr/>
      <dgm:t>
        <a:bodyPr/>
        <a:lstStyle/>
        <a:p>
          <a:endParaRPr lang="en-US"/>
        </a:p>
      </dgm:t>
    </dgm:pt>
    <dgm:pt modelId="{4C6F4B12-7899-4A77-A5A2-66E2E497DA37}" type="sibTrans" cxnId="{4A4983F8-9EA1-47E2-86E7-B7397FDD5E9C}">
      <dgm:prSet/>
      <dgm:spPr/>
      <dgm:t>
        <a:bodyPr/>
        <a:lstStyle/>
        <a:p>
          <a:endParaRPr lang="en-US"/>
        </a:p>
      </dgm:t>
    </dgm:pt>
    <dgm:pt modelId="{BE0444FC-57EE-4307-B583-265448FB388E}">
      <dgm:prSet phldrT="[Text]"/>
      <dgm:spPr/>
      <dgm:t>
        <a:bodyPr/>
        <a:lstStyle/>
        <a:p>
          <a:r>
            <a:rPr lang="en-US" dirty="0" smtClean="0"/>
            <a:t>Child</a:t>
          </a:r>
          <a:endParaRPr lang="en-US" dirty="0"/>
        </a:p>
      </dgm:t>
    </dgm:pt>
    <dgm:pt modelId="{394CB09E-BC64-4E7A-8F1C-7A57908C2EA7}" type="parTrans" cxnId="{F56B415D-D35D-42BF-8A25-3BDB30893CF9}">
      <dgm:prSet/>
      <dgm:spPr/>
      <dgm:t>
        <a:bodyPr/>
        <a:lstStyle/>
        <a:p>
          <a:endParaRPr lang="en-US"/>
        </a:p>
      </dgm:t>
    </dgm:pt>
    <dgm:pt modelId="{DBEBCF60-443D-4676-B074-351A5FDD996C}" type="sibTrans" cxnId="{F56B415D-D35D-42BF-8A25-3BDB30893CF9}">
      <dgm:prSet/>
      <dgm:spPr/>
      <dgm:t>
        <a:bodyPr/>
        <a:lstStyle/>
        <a:p>
          <a:endParaRPr lang="en-US"/>
        </a:p>
      </dgm:t>
    </dgm:pt>
    <dgm:pt modelId="{A148AB0F-BCBB-4C11-A975-E6AB4B6A24AD}" type="pres">
      <dgm:prSet presAssocID="{C15B77BF-FA39-414E-A534-AB818E48F6C8}" presName="linearFlow" presStyleCnt="0">
        <dgm:presLayoutVars>
          <dgm:resizeHandles val="exact"/>
        </dgm:presLayoutVars>
      </dgm:prSet>
      <dgm:spPr/>
    </dgm:pt>
    <dgm:pt modelId="{1E97BA20-EF9B-46EB-BBBE-62269AC8F408}" type="pres">
      <dgm:prSet presAssocID="{2F3494B5-A5C8-4A4F-B27C-E972685E94AE}" presName="node" presStyleLbl="node1" presStyleIdx="0" presStyleCnt="3">
        <dgm:presLayoutVars>
          <dgm:bulletEnabled val="1"/>
        </dgm:presLayoutVars>
      </dgm:prSet>
      <dgm:spPr/>
      <dgm:t>
        <a:bodyPr/>
        <a:lstStyle/>
        <a:p>
          <a:endParaRPr lang="en-US"/>
        </a:p>
      </dgm:t>
    </dgm:pt>
    <dgm:pt modelId="{114AEB60-8D91-45EA-94C0-889DE59BAD61}" type="pres">
      <dgm:prSet presAssocID="{2041629D-6477-48B2-A9DE-83B582B27DAB}" presName="sibTrans" presStyleLbl="sibTrans2D1" presStyleIdx="0" presStyleCnt="2"/>
      <dgm:spPr/>
      <dgm:t>
        <a:bodyPr/>
        <a:lstStyle/>
        <a:p>
          <a:endParaRPr lang="en-US"/>
        </a:p>
      </dgm:t>
    </dgm:pt>
    <dgm:pt modelId="{EC0DAABB-1588-4856-9CC3-EF4513BBE1EC}" type="pres">
      <dgm:prSet presAssocID="{2041629D-6477-48B2-A9DE-83B582B27DAB}" presName="connectorText" presStyleLbl="sibTrans2D1" presStyleIdx="0" presStyleCnt="2"/>
      <dgm:spPr/>
      <dgm:t>
        <a:bodyPr/>
        <a:lstStyle/>
        <a:p>
          <a:endParaRPr lang="en-US"/>
        </a:p>
      </dgm:t>
    </dgm:pt>
    <dgm:pt modelId="{70284EC5-BA62-47AA-A275-3D833A422A41}" type="pres">
      <dgm:prSet presAssocID="{551DD10D-755D-4F8E-8C77-3EA8D4275339}" presName="node" presStyleLbl="node1" presStyleIdx="1" presStyleCnt="3">
        <dgm:presLayoutVars>
          <dgm:bulletEnabled val="1"/>
        </dgm:presLayoutVars>
      </dgm:prSet>
      <dgm:spPr/>
      <dgm:t>
        <a:bodyPr/>
        <a:lstStyle/>
        <a:p>
          <a:endParaRPr lang="en-US"/>
        </a:p>
      </dgm:t>
    </dgm:pt>
    <dgm:pt modelId="{8C0F8A1E-1B47-4D6F-AC16-3581B8B80D77}" type="pres">
      <dgm:prSet presAssocID="{4C6F4B12-7899-4A77-A5A2-66E2E497DA37}" presName="sibTrans" presStyleLbl="sibTrans2D1" presStyleIdx="1" presStyleCnt="2"/>
      <dgm:spPr/>
      <dgm:t>
        <a:bodyPr/>
        <a:lstStyle/>
        <a:p>
          <a:endParaRPr lang="en-US"/>
        </a:p>
      </dgm:t>
    </dgm:pt>
    <dgm:pt modelId="{ECF1AFE8-0C0B-4E9B-A15A-1AD57505E7DB}" type="pres">
      <dgm:prSet presAssocID="{4C6F4B12-7899-4A77-A5A2-66E2E497DA37}" presName="connectorText" presStyleLbl="sibTrans2D1" presStyleIdx="1" presStyleCnt="2"/>
      <dgm:spPr/>
      <dgm:t>
        <a:bodyPr/>
        <a:lstStyle/>
        <a:p>
          <a:endParaRPr lang="en-US"/>
        </a:p>
      </dgm:t>
    </dgm:pt>
    <dgm:pt modelId="{6B5F7270-B45B-44CE-9A4D-36FD76D09BC0}" type="pres">
      <dgm:prSet presAssocID="{BE0444FC-57EE-4307-B583-265448FB388E}" presName="node" presStyleLbl="node1" presStyleIdx="2" presStyleCnt="3">
        <dgm:presLayoutVars>
          <dgm:bulletEnabled val="1"/>
        </dgm:presLayoutVars>
      </dgm:prSet>
      <dgm:spPr/>
      <dgm:t>
        <a:bodyPr/>
        <a:lstStyle/>
        <a:p>
          <a:endParaRPr lang="en-US"/>
        </a:p>
      </dgm:t>
    </dgm:pt>
  </dgm:ptLst>
  <dgm:cxnLst>
    <dgm:cxn modelId="{4A4983F8-9EA1-47E2-86E7-B7397FDD5E9C}" srcId="{C15B77BF-FA39-414E-A534-AB818E48F6C8}" destId="{551DD10D-755D-4F8E-8C77-3EA8D4275339}" srcOrd="1" destOrd="0" parTransId="{682F0947-9EF2-4528-BB20-3BDC6E283432}" sibTransId="{4C6F4B12-7899-4A77-A5A2-66E2E497DA37}"/>
    <dgm:cxn modelId="{E003EC28-62CD-4B5E-AC61-84F2E2B948A4}" type="presOf" srcId="{2F3494B5-A5C8-4A4F-B27C-E972685E94AE}" destId="{1E97BA20-EF9B-46EB-BBBE-62269AC8F408}" srcOrd="0" destOrd="0" presId="urn:microsoft.com/office/officeart/2005/8/layout/process2"/>
    <dgm:cxn modelId="{508C9FC1-D851-4A31-BE9C-65EBCC5B20BE}" type="presOf" srcId="{2041629D-6477-48B2-A9DE-83B582B27DAB}" destId="{114AEB60-8D91-45EA-94C0-889DE59BAD61}" srcOrd="0" destOrd="0" presId="urn:microsoft.com/office/officeart/2005/8/layout/process2"/>
    <dgm:cxn modelId="{F56B415D-D35D-42BF-8A25-3BDB30893CF9}" srcId="{C15B77BF-FA39-414E-A534-AB818E48F6C8}" destId="{BE0444FC-57EE-4307-B583-265448FB388E}" srcOrd="2" destOrd="0" parTransId="{394CB09E-BC64-4E7A-8F1C-7A57908C2EA7}" sibTransId="{DBEBCF60-443D-4676-B074-351A5FDD996C}"/>
    <dgm:cxn modelId="{039D85B7-DD92-4446-9194-89663BAD82C8}" type="presOf" srcId="{2041629D-6477-48B2-A9DE-83B582B27DAB}" destId="{EC0DAABB-1588-4856-9CC3-EF4513BBE1EC}" srcOrd="1" destOrd="0" presId="urn:microsoft.com/office/officeart/2005/8/layout/process2"/>
    <dgm:cxn modelId="{87F2556C-45A8-4E13-BEB2-ACFD6B863554}" type="presOf" srcId="{C15B77BF-FA39-414E-A534-AB818E48F6C8}" destId="{A148AB0F-BCBB-4C11-A975-E6AB4B6A24AD}" srcOrd="0" destOrd="0" presId="urn:microsoft.com/office/officeart/2005/8/layout/process2"/>
    <dgm:cxn modelId="{65E8580F-16BD-4BF0-80A6-354BC243C788}" type="presOf" srcId="{BE0444FC-57EE-4307-B583-265448FB388E}" destId="{6B5F7270-B45B-44CE-9A4D-36FD76D09BC0}" srcOrd="0" destOrd="0" presId="urn:microsoft.com/office/officeart/2005/8/layout/process2"/>
    <dgm:cxn modelId="{AB03A50B-C33E-4786-BFEC-47B92BFD9E9A}" type="presOf" srcId="{551DD10D-755D-4F8E-8C77-3EA8D4275339}" destId="{70284EC5-BA62-47AA-A275-3D833A422A41}" srcOrd="0" destOrd="0" presId="urn:microsoft.com/office/officeart/2005/8/layout/process2"/>
    <dgm:cxn modelId="{AD222166-5F28-4ECA-A215-9B095AF5470A}" srcId="{C15B77BF-FA39-414E-A534-AB818E48F6C8}" destId="{2F3494B5-A5C8-4A4F-B27C-E972685E94AE}" srcOrd="0" destOrd="0" parTransId="{EA3A6146-B6F8-4F94-AA5C-EC3E4BB15B87}" sibTransId="{2041629D-6477-48B2-A9DE-83B582B27DAB}"/>
    <dgm:cxn modelId="{2DD79023-7DD8-4FAF-8B80-FE0D212E631E}" type="presOf" srcId="{4C6F4B12-7899-4A77-A5A2-66E2E497DA37}" destId="{8C0F8A1E-1B47-4D6F-AC16-3581B8B80D77}" srcOrd="0" destOrd="0" presId="urn:microsoft.com/office/officeart/2005/8/layout/process2"/>
    <dgm:cxn modelId="{F126D1A9-C9DE-491C-BB76-208D50D237D9}" type="presOf" srcId="{4C6F4B12-7899-4A77-A5A2-66E2E497DA37}" destId="{ECF1AFE8-0C0B-4E9B-A15A-1AD57505E7DB}" srcOrd="1" destOrd="0" presId="urn:microsoft.com/office/officeart/2005/8/layout/process2"/>
    <dgm:cxn modelId="{39F80FCF-9431-45A4-9D2E-116EE99009CB}" type="presParOf" srcId="{A148AB0F-BCBB-4C11-A975-E6AB4B6A24AD}" destId="{1E97BA20-EF9B-46EB-BBBE-62269AC8F408}" srcOrd="0" destOrd="0" presId="urn:microsoft.com/office/officeart/2005/8/layout/process2"/>
    <dgm:cxn modelId="{6BAC1F38-0650-4D70-8A6F-71F82056158D}" type="presParOf" srcId="{A148AB0F-BCBB-4C11-A975-E6AB4B6A24AD}" destId="{114AEB60-8D91-45EA-94C0-889DE59BAD61}" srcOrd="1" destOrd="0" presId="urn:microsoft.com/office/officeart/2005/8/layout/process2"/>
    <dgm:cxn modelId="{DDD07FB1-ABCC-49B5-98D3-908AD5DB82A7}" type="presParOf" srcId="{114AEB60-8D91-45EA-94C0-889DE59BAD61}" destId="{EC0DAABB-1588-4856-9CC3-EF4513BBE1EC}" srcOrd="0" destOrd="0" presId="urn:microsoft.com/office/officeart/2005/8/layout/process2"/>
    <dgm:cxn modelId="{50608A68-6188-42FD-AB01-A9F439918F85}" type="presParOf" srcId="{A148AB0F-BCBB-4C11-A975-E6AB4B6A24AD}" destId="{70284EC5-BA62-47AA-A275-3D833A422A41}" srcOrd="2" destOrd="0" presId="urn:microsoft.com/office/officeart/2005/8/layout/process2"/>
    <dgm:cxn modelId="{6290BA8B-FFE4-44A4-9299-9131A7B86869}" type="presParOf" srcId="{A148AB0F-BCBB-4C11-A975-E6AB4B6A24AD}" destId="{8C0F8A1E-1B47-4D6F-AC16-3581B8B80D77}" srcOrd="3" destOrd="0" presId="urn:microsoft.com/office/officeart/2005/8/layout/process2"/>
    <dgm:cxn modelId="{CD70AE5D-FB71-4ABB-B28D-8D4E3DA013DA}" type="presParOf" srcId="{8C0F8A1E-1B47-4D6F-AC16-3581B8B80D77}" destId="{ECF1AFE8-0C0B-4E9B-A15A-1AD57505E7DB}" srcOrd="0" destOrd="0" presId="urn:microsoft.com/office/officeart/2005/8/layout/process2"/>
    <dgm:cxn modelId="{FC923A0D-454B-429D-86D2-721A433A1FEB}" type="presParOf" srcId="{A148AB0F-BCBB-4C11-A975-E6AB4B6A24AD}" destId="{6B5F7270-B45B-44CE-9A4D-36FD76D09BC0}"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CDCF3-D5B2-4556-A6FF-1FBA940E878F}">
      <dsp:nvSpPr>
        <dsp:cNvPr id="0" name=""/>
        <dsp:cNvSpPr/>
      </dsp:nvSpPr>
      <dsp:spPr>
        <a:xfrm>
          <a:off x="0" y="528637"/>
          <a:ext cx="2762250" cy="1657349"/>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Define the term, digital security risks, and briefly describe the types of cybercriminals</a:t>
          </a:r>
          <a:endParaRPr lang="en-US" sz="2100" kern="1200" dirty="0"/>
        </a:p>
      </dsp:txBody>
      <dsp:txXfrm>
        <a:off x="0" y="528637"/>
        <a:ext cx="2762250" cy="1657349"/>
      </dsp:txXfrm>
    </dsp:sp>
    <dsp:sp modelId="{32ECF9A4-50B5-4F73-A08B-7945517350A7}">
      <dsp:nvSpPr>
        <dsp:cNvPr id="0" name=""/>
        <dsp:cNvSpPr/>
      </dsp:nvSpPr>
      <dsp:spPr>
        <a:xfrm>
          <a:off x="3038474" y="528637"/>
          <a:ext cx="2762250" cy="1657349"/>
        </a:xfrm>
        <a:prstGeom prst="rect">
          <a:avLst/>
        </a:prstGeom>
        <a:gradFill rotWithShape="0">
          <a:gsLst>
            <a:gs pos="0">
              <a:schemeClr val="accent4">
                <a:shade val="80000"/>
                <a:hueOff val="-44139"/>
                <a:satOff val="-1091"/>
                <a:lumOff val="6247"/>
                <a:alphaOff val="0"/>
                <a:shade val="51000"/>
                <a:satMod val="130000"/>
              </a:schemeClr>
            </a:gs>
            <a:gs pos="80000">
              <a:schemeClr val="accent4">
                <a:shade val="80000"/>
                <a:hueOff val="-44139"/>
                <a:satOff val="-1091"/>
                <a:lumOff val="6247"/>
                <a:alphaOff val="0"/>
                <a:shade val="93000"/>
                <a:satMod val="130000"/>
              </a:schemeClr>
            </a:gs>
            <a:gs pos="100000">
              <a:schemeClr val="accent4">
                <a:shade val="80000"/>
                <a:hueOff val="-44139"/>
                <a:satOff val="-1091"/>
                <a:lumOff val="62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Describe various types of Internet and network attacks, and explain ways to safeguard against these attacks</a:t>
          </a:r>
          <a:endParaRPr lang="en-US" sz="2100" kern="1200" dirty="0"/>
        </a:p>
      </dsp:txBody>
      <dsp:txXfrm>
        <a:off x="3038474" y="528637"/>
        <a:ext cx="2762250" cy="1657349"/>
      </dsp:txXfrm>
    </dsp:sp>
    <dsp:sp modelId="{CC3F71A1-400B-487C-BC25-5A3F69281977}">
      <dsp:nvSpPr>
        <dsp:cNvPr id="0" name=""/>
        <dsp:cNvSpPr/>
      </dsp:nvSpPr>
      <dsp:spPr>
        <a:xfrm>
          <a:off x="6076950" y="528637"/>
          <a:ext cx="2762250" cy="1657349"/>
        </a:xfrm>
        <a:prstGeom prst="rect">
          <a:avLst/>
        </a:prstGeom>
        <a:gradFill rotWithShape="0">
          <a:gsLst>
            <a:gs pos="0">
              <a:schemeClr val="accent4">
                <a:shade val="80000"/>
                <a:hueOff val="-88279"/>
                <a:satOff val="-2183"/>
                <a:lumOff val="12494"/>
                <a:alphaOff val="0"/>
                <a:shade val="51000"/>
                <a:satMod val="130000"/>
              </a:schemeClr>
            </a:gs>
            <a:gs pos="80000">
              <a:schemeClr val="accent4">
                <a:shade val="80000"/>
                <a:hueOff val="-88279"/>
                <a:satOff val="-2183"/>
                <a:lumOff val="12494"/>
                <a:alphaOff val="0"/>
                <a:shade val="93000"/>
                <a:satMod val="130000"/>
              </a:schemeClr>
            </a:gs>
            <a:gs pos="100000">
              <a:schemeClr val="accent4">
                <a:shade val="80000"/>
                <a:hueOff val="-88279"/>
                <a:satOff val="-2183"/>
                <a:lumOff val="124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Discuss techniques to prevent unauthorized computer access and use</a:t>
          </a:r>
        </a:p>
      </dsp:txBody>
      <dsp:txXfrm>
        <a:off x="6076950" y="528637"/>
        <a:ext cx="2762250" cy="1657349"/>
      </dsp:txXfrm>
    </dsp:sp>
    <dsp:sp modelId="{2FA570C0-3E17-4A36-9E38-8E399F9D5FAE}">
      <dsp:nvSpPr>
        <dsp:cNvPr id="0" name=""/>
        <dsp:cNvSpPr/>
      </dsp:nvSpPr>
      <dsp:spPr>
        <a:xfrm>
          <a:off x="1519237" y="2462212"/>
          <a:ext cx="2762250" cy="1657349"/>
        </a:xfrm>
        <a:prstGeom prst="rect">
          <a:avLst/>
        </a:prstGeom>
        <a:gradFill rotWithShape="0">
          <a:gsLst>
            <a:gs pos="0">
              <a:schemeClr val="accent4">
                <a:shade val="80000"/>
                <a:hueOff val="-132418"/>
                <a:satOff val="-3274"/>
                <a:lumOff val="18741"/>
                <a:alphaOff val="0"/>
                <a:shade val="51000"/>
                <a:satMod val="130000"/>
              </a:schemeClr>
            </a:gs>
            <a:gs pos="80000">
              <a:schemeClr val="accent4">
                <a:shade val="80000"/>
                <a:hueOff val="-132418"/>
                <a:satOff val="-3274"/>
                <a:lumOff val="18741"/>
                <a:alphaOff val="0"/>
                <a:shade val="93000"/>
                <a:satMod val="130000"/>
              </a:schemeClr>
            </a:gs>
            <a:gs pos="100000">
              <a:schemeClr val="accent4">
                <a:shade val="80000"/>
                <a:hueOff val="-132418"/>
                <a:satOff val="-3274"/>
                <a:lumOff val="187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Explain the ways that software manufacturers protect against software piracy</a:t>
          </a:r>
        </a:p>
      </dsp:txBody>
      <dsp:txXfrm>
        <a:off x="1519237" y="2462212"/>
        <a:ext cx="2762250" cy="1657349"/>
      </dsp:txXfrm>
    </dsp:sp>
    <dsp:sp modelId="{40517C36-8666-4293-AF03-01EF65CDA8CF}">
      <dsp:nvSpPr>
        <dsp:cNvPr id="0" name=""/>
        <dsp:cNvSpPr/>
      </dsp:nvSpPr>
      <dsp:spPr>
        <a:xfrm>
          <a:off x="4557712" y="2462212"/>
          <a:ext cx="2762250" cy="1657349"/>
        </a:xfrm>
        <a:prstGeom prst="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Discuss how encryption, digital signatures, and digital certificates work</a:t>
          </a:r>
        </a:p>
      </dsp:txBody>
      <dsp:txXfrm>
        <a:off x="4557712" y="2462212"/>
        <a:ext cx="2762250" cy="16573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5064A-AF3B-4300-BA44-77588901B427}">
      <dsp:nvSpPr>
        <dsp:cNvPr id="0" name=""/>
        <dsp:cNvSpPr/>
      </dsp:nvSpPr>
      <dsp:spPr>
        <a:xfrm>
          <a:off x="0" y="528637"/>
          <a:ext cx="2762250" cy="1657349"/>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Identify safeguards against hardware theft, vandalism, and failure</a:t>
          </a:r>
          <a:endParaRPr lang="en-US" sz="2000" kern="1200" dirty="0"/>
        </a:p>
      </dsp:txBody>
      <dsp:txXfrm>
        <a:off x="0" y="528637"/>
        <a:ext cx="2762250" cy="1657349"/>
      </dsp:txXfrm>
    </dsp:sp>
    <dsp:sp modelId="{9DCC76AC-B3E7-4A3E-862B-CEF23F844647}">
      <dsp:nvSpPr>
        <dsp:cNvPr id="0" name=""/>
        <dsp:cNvSpPr/>
      </dsp:nvSpPr>
      <dsp:spPr>
        <a:xfrm>
          <a:off x="3038474" y="528637"/>
          <a:ext cx="2762250" cy="1657349"/>
        </a:xfrm>
        <a:prstGeom prst="rect">
          <a:avLst/>
        </a:prstGeom>
        <a:gradFill rotWithShape="0">
          <a:gsLst>
            <a:gs pos="0">
              <a:schemeClr val="accent4">
                <a:shade val="80000"/>
                <a:hueOff val="-44139"/>
                <a:satOff val="-1091"/>
                <a:lumOff val="6247"/>
                <a:alphaOff val="0"/>
                <a:shade val="51000"/>
                <a:satMod val="130000"/>
              </a:schemeClr>
            </a:gs>
            <a:gs pos="80000">
              <a:schemeClr val="accent4">
                <a:shade val="80000"/>
                <a:hueOff val="-44139"/>
                <a:satOff val="-1091"/>
                <a:lumOff val="6247"/>
                <a:alphaOff val="0"/>
                <a:shade val="93000"/>
                <a:satMod val="130000"/>
              </a:schemeClr>
            </a:gs>
            <a:gs pos="100000">
              <a:schemeClr val="accent4">
                <a:shade val="80000"/>
                <a:hueOff val="-44139"/>
                <a:satOff val="-1091"/>
                <a:lumOff val="62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Explain the options available for backing up</a:t>
          </a:r>
        </a:p>
      </dsp:txBody>
      <dsp:txXfrm>
        <a:off x="3038474" y="528637"/>
        <a:ext cx="2762250" cy="1657349"/>
      </dsp:txXfrm>
    </dsp:sp>
    <dsp:sp modelId="{80E42509-9EB5-48C3-A75F-9EEF55B69B83}">
      <dsp:nvSpPr>
        <dsp:cNvPr id="0" name=""/>
        <dsp:cNvSpPr/>
      </dsp:nvSpPr>
      <dsp:spPr>
        <a:xfrm>
          <a:off x="6076950" y="528637"/>
          <a:ext cx="2762250" cy="1657349"/>
        </a:xfrm>
        <a:prstGeom prst="rect">
          <a:avLst/>
        </a:prstGeom>
        <a:gradFill rotWithShape="0">
          <a:gsLst>
            <a:gs pos="0">
              <a:schemeClr val="accent4">
                <a:shade val="80000"/>
                <a:hueOff val="-88279"/>
                <a:satOff val="-2183"/>
                <a:lumOff val="12494"/>
                <a:alphaOff val="0"/>
                <a:shade val="51000"/>
                <a:satMod val="130000"/>
              </a:schemeClr>
            </a:gs>
            <a:gs pos="80000">
              <a:schemeClr val="accent4">
                <a:shade val="80000"/>
                <a:hueOff val="-88279"/>
                <a:satOff val="-2183"/>
                <a:lumOff val="12494"/>
                <a:alphaOff val="0"/>
                <a:shade val="93000"/>
                <a:satMod val="130000"/>
              </a:schemeClr>
            </a:gs>
            <a:gs pos="100000">
              <a:schemeClr val="accent4">
                <a:shade val="80000"/>
                <a:hueOff val="-88279"/>
                <a:satOff val="-2183"/>
                <a:lumOff val="124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Identify risks and safeguards associated with wireless communications</a:t>
          </a:r>
          <a:endParaRPr lang="en-US" sz="2000" kern="1200" dirty="0" smtClean="0"/>
        </a:p>
      </dsp:txBody>
      <dsp:txXfrm>
        <a:off x="6076950" y="528637"/>
        <a:ext cx="2762250" cy="1657349"/>
      </dsp:txXfrm>
    </dsp:sp>
    <dsp:sp modelId="{EB13E1A7-FEEE-4646-A6BD-985772EA9CD8}">
      <dsp:nvSpPr>
        <dsp:cNvPr id="0" name=""/>
        <dsp:cNvSpPr/>
      </dsp:nvSpPr>
      <dsp:spPr>
        <a:xfrm>
          <a:off x="1519237" y="2462212"/>
          <a:ext cx="2762250" cy="1657349"/>
        </a:xfrm>
        <a:prstGeom prst="rect">
          <a:avLst/>
        </a:prstGeom>
        <a:gradFill rotWithShape="0">
          <a:gsLst>
            <a:gs pos="0">
              <a:schemeClr val="accent4">
                <a:shade val="80000"/>
                <a:hueOff val="-132418"/>
                <a:satOff val="-3274"/>
                <a:lumOff val="18741"/>
                <a:alphaOff val="0"/>
                <a:shade val="51000"/>
                <a:satMod val="130000"/>
              </a:schemeClr>
            </a:gs>
            <a:gs pos="80000">
              <a:schemeClr val="accent4">
                <a:shade val="80000"/>
                <a:hueOff val="-132418"/>
                <a:satOff val="-3274"/>
                <a:lumOff val="18741"/>
                <a:alphaOff val="0"/>
                <a:shade val="93000"/>
                <a:satMod val="130000"/>
              </a:schemeClr>
            </a:gs>
            <a:gs pos="100000">
              <a:schemeClr val="accent4">
                <a:shade val="80000"/>
                <a:hueOff val="-132418"/>
                <a:satOff val="-3274"/>
                <a:lumOff val="187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Recognize issues related to information accuracy, intellectual property rights, codes of conduct, and green computing</a:t>
          </a:r>
        </a:p>
      </dsp:txBody>
      <dsp:txXfrm>
        <a:off x="1519237" y="2462212"/>
        <a:ext cx="2762250" cy="1657349"/>
      </dsp:txXfrm>
    </dsp:sp>
    <dsp:sp modelId="{3F0F5CE0-5868-44CD-A89D-06B4523123DB}">
      <dsp:nvSpPr>
        <dsp:cNvPr id="0" name=""/>
        <dsp:cNvSpPr/>
      </dsp:nvSpPr>
      <dsp:spPr>
        <a:xfrm>
          <a:off x="4557712" y="2462212"/>
          <a:ext cx="2762250" cy="1657349"/>
        </a:xfrm>
        <a:prstGeom prst="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Discuss issues surrounding information privacy</a:t>
          </a:r>
        </a:p>
      </dsp:txBody>
      <dsp:txXfrm>
        <a:off x="4557712" y="2462212"/>
        <a:ext cx="2762250" cy="1657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4B8C4-6510-428F-AFBB-9BB77AAEDE20}">
      <dsp:nvSpPr>
        <dsp:cNvPr id="0" name=""/>
        <dsp:cNvSpPr/>
      </dsp:nvSpPr>
      <dsp:spPr>
        <a:xfrm>
          <a:off x="704373" y="2083"/>
          <a:ext cx="2322016" cy="13932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5F86"/>
              </a:solidFill>
            </a:rPr>
            <a:t>Hacker</a:t>
          </a:r>
          <a:endParaRPr lang="en-US" sz="2300" b="1" kern="1200" dirty="0">
            <a:solidFill>
              <a:srgbClr val="005F86"/>
            </a:solidFill>
          </a:endParaRPr>
        </a:p>
      </dsp:txBody>
      <dsp:txXfrm>
        <a:off x="704373" y="2083"/>
        <a:ext cx="2322016" cy="1393209"/>
      </dsp:txXfrm>
    </dsp:sp>
    <dsp:sp modelId="{8E84EFA9-9FCD-4096-847D-83F380FCE787}">
      <dsp:nvSpPr>
        <dsp:cNvPr id="0" name=""/>
        <dsp:cNvSpPr/>
      </dsp:nvSpPr>
      <dsp:spPr>
        <a:xfrm>
          <a:off x="3258591" y="2083"/>
          <a:ext cx="2322016" cy="13932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5F86"/>
              </a:solidFill>
            </a:rPr>
            <a:t>Cracker</a:t>
          </a:r>
          <a:endParaRPr lang="en-US" sz="2300" b="1" kern="1200" dirty="0">
            <a:solidFill>
              <a:srgbClr val="005F86"/>
            </a:solidFill>
          </a:endParaRPr>
        </a:p>
      </dsp:txBody>
      <dsp:txXfrm>
        <a:off x="3258591" y="2083"/>
        <a:ext cx="2322016" cy="1393209"/>
      </dsp:txXfrm>
    </dsp:sp>
    <dsp:sp modelId="{18EC59EA-98A8-467C-A394-7FBA0199F812}">
      <dsp:nvSpPr>
        <dsp:cNvPr id="0" name=""/>
        <dsp:cNvSpPr/>
      </dsp:nvSpPr>
      <dsp:spPr>
        <a:xfrm>
          <a:off x="5812809" y="2083"/>
          <a:ext cx="2322016" cy="13932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5F86"/>
              </a:solidFill>
            </a:rPr>
            <a:t>Script kiddie</a:t>
          </a:r>
          <a:endParaRPr lang="en-US" sz="2300" b="1" kern="1200" dirty="0">
            <a:solidFill>
              <a:srgbClr val="005F86"/>
            </a:solidFill>
          </a:endParaRPr>
        </a:p>
      </dsp:txBody>
      <dsp:txXfrm>
        <a:off x="5812809" y="2083"/>
        <a:ext cx="2322016" cy="1393209"/>
      </dsp:txXfrm>
    </dsp:sp>
    <dsp:sp modelId="{D6A00DE8-3ED1-4261-8423-236C3F309DBB}">
      <dsp:nvSpPr>
        <dsp:cNvPr id="0" name=""/>
        <dsp:cNvSpPr/>
      </dsp:nvSpPr>
      <dsp:spPr>
        <a:xfrm>
          <a:off x="704373" y="1627495"/>
          <a:ext cx="2322016" cy="13932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t>Corporate spies</a:t>
          </a:r>
          <a:endParaRPr lang="en-US" sz="2300" b="0" kern="1200" dirty="0"/>
        </a:p>
      </dsp:txBody>
      <dsp:txXfrm>
        <a:off x="704373" y="1627495"/>
        <a:ext cx="2322016" cy="1393209"/>
      </dsp:txXfrm>
    </dsp:sp>
    <dsp:sp modelId="{82775142-30E0-452B-B374-A33D2479127D}">
      <dsp:nvSpPr>
        <dsp:cNvPr id="0" name=""/>
        <dsp:cNvSpPr/>
      </dsp:nvSpPr>
      <dsp:spPr>
        <a:xfrm>
          <a:off x="3258591" y="1627495"/>
          <a:ext cx="2322016" cy="13932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t>Unethical employees</a:t>
          </a:r>
          <a:endParaRPr lang="en-US" sz="2300" b="0" kern="1200" dirty="0"/>
        </a:p>
      </dsp:txBody>
      <dsp:txXfrm>
        <a:off x="3258591" y="1627495"/>
        <a:ext cx="2322016" cy="1393209"/>
      </dsp:txXfrm>
    </dsp:sp>
    <dsp:sp modelId="{1D846D10-89EB-4EDB-9A3E-B72C234595F0}">
      <dsp:nvSpPr>
        <dsp:cNvPr id="0" name=""/>
        <dsp:cNvSpPr/>
      </dsp:nvSpPr>
      <dsp:spPr>
        <a:xfrm>
          <a:off x="5812809" y="1627495"/>
          <a:ext cx="2322016" cy="13932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err="1" smtClean="0">
              <a:solidFill>
                <a:srgbClr val="005F86"/>
              </a:solidFill>
            </a:rPr>
            <a:t>Cyberextortionist</a:t>
          </a:r>
          <a:endParaRPr lang="en-US" sz="2300" b="1" kern="1200" dirty="0">
            <a:solidFill>
              <a:srgbClr val="005F86"/>
            </a:solidFill>
          </a:endParaRPr>
        </a:p>
      </dsp:txBody>
      <dsp:txXfrm>
        <a:off x="5812809" y="1627495"/>
        <a:ext cx="2322016" cy="1393209"/>
      </dsp:txXfrm>
    </dsp:sp>
    <dsp:sp modelId="{359215B9-BD07-4A10-BD12-526542B5D8AF}">
      <dsp:nvSpPr>
        <dsp:cNvPr id="0" name=""/>
        <dsp:cNvSpPr/>
      </dsp:nvSpPr>
      <dsp:spPr>
        <a:xfrm>
          <a:off x="3258591" y="3252906"/>
          <a:ext cx="2322016" cy="13932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err="1" smtClean="0">
              <a:solidFill>
                <a:srgbClr val="005F86"/>
              </a:solidFill>
            </a:rPr>
            <a:t>Cyberterrorist</a:t>
          </a:r>
          <a:endParaRPr lang="en-US" sz="2300" b="1" kern="1200" dirty="0">
            <a:solidFill>
              <a:srgbClr val="005F86"/>
            </a:solidFill>
          </a:endParaRPr>
        </a:p>
      </dsp:txBody>
      <dsp:txXfrm>
        <a:off x="3258591" y="3252906"/>
        <a:ext cx="2322016" cy="13932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DA098-3917-4695-9F67-C302A1D19DF6}">
      <dsp:nvSpPr>
        <dsp:cNvPr id="0" name=""/>
        <dsp:cNvSpPr/>
      </dsp:nvSpPr>
      <dsp:spPr>
        <a:xfrm rot="16200000">
          <a:off x="813" y="172566"/>
          <a:ext cx="4303067" cy="4303067"/>
        </a:xfrm>
        <a:prstGeom prst="downArrow">
          <a:avLst>
            <a:gd name="adj1" fmla="val 50000"/>
            <a:gd name="adj2" fmla="val 3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0" kern="1200" dirty="0" smtClean="0"/>
            <a:t>Unauthorized access is the use of a computer or network without permission</a:t>
          </a:r>
          <a:endParaRPr lang="en-US" sz="2500" b="1" kern="1200" dirty="0"/>
        </a:p>
      </dsp:txBody>
      <dsp:txXfrm rot="5400000">
        <a:off x="814" y="1248332"/>
        <a:ext cx="3550030" cy="2151533"/>
      </dsp:txXfrm>
    </dsp:sp>
    <dsp:sp modelId="{850F42D8-1A4E-4F94-AA1C-EDE062669058}">
      <dsp:nvSpPr>
        <dsp:cNvPr id="0" name=""/>
        <dsp:cNvSpPr/>
      </dsp:nvSpPr>
      <dsp:spPr>
        <a:xfrm rot="5400000">
          <a:off x="4535319" y="172566"/>
          <a:ext cx="4303067" cy="4303067"/>
        </a:xfrm>
        <a:prstGeom prst="downArrow">
          <a:avLst>
            <a:gd name="adj1" fmla="val 50000"/>
            <a:gd name="adj2" fmla="val 3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0" kern="1200" dirty="0" smtClean="0"/>
            <a:t>Unauthorized use is the use of a computer or its data for unapproved or possibly illegal activities</a:t>
          </a:r>
          <a:endParaRPr lang="en-US" sz="2500" b="1" kern="1200" dirty="0"/>
        </a:p>
      </dsp:txBody>
      <dsp:txXfrm rot="-5400000">
        <a:off x="5288357" y="1248333"/>
        <a:ext cx="3550030" cy="21515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3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7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7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5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5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6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5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1ACEF-6E31-49EA-9B4B-336BC171E6AE}" type="datetimeFigureOut">
              <a:rPr lang="en-US" smtClean="0"/>
              <a:pPr/>
              <a:t>6/18/2015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81F64-38B6-442F-BAD6-2D03BCFD5B11}" type="slidenum">
              <a:rPr lang="en-US" smtClean="0"/>
              <a:pPr/>
              <a:t>‹#›</a:t>
            </a:fld>
            <a:endParaRPr lang="en-US"/>
          </a:p>
        </p:txBody>
      </p:sp>
    </p:spTree>
    <p:extLst>
      <p:ext uri="{BB962C8B-B14F-4D97-AF65-F5344CB8AC3E}">
        <p14:creationId xmlns:p14="http://schemas.microsoft.com/office/powerpoint/2010/main" val="2693153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a:t>
            </a:fld>
            <a:endParaRPr lang="en-US"/>
          </a:p>
        </p:txBody>
      </p:sp>
    </p:spTree>
    <p:extLst>
      <p:ext uri="{BB962C8B-B14F-4D97-AF65-F5344CB8AC3E}">
        <p14:creationId xmlns:p14="http://schemas.microsoft.com/office/powerpoint/2010/main" val="85438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11</a:t>
            </a:fld>
            <a:endParaRPr lang="en-US"/>
          </a:p>
        </p:txBody>
      </p:sp>
    </p:spTree>
    <p:extLst>
      <p:ext uri="{BB962C8B-B14F-4D97-AF65-F5344CB8AC3E}">
        <p14:creationId xmlns:p14="http://schemas.microsoft.com/office/powerpoint/2010/main" val="349839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12</a:t>
            </a:fld>
            <a:endParaRPr lang="en-US"/>
          </a:p>
        </p:txBody>
      </p:sp>
    </p:spTree>
    <p:extLst>
      <p:ext uri="{BB962C8B-B14F-4D97-AF65-F5344CB8AC3E}">
        <p14:creationId xmlns:p14="http://schemas.microsoft.com/office/powerpoint/2010/main" val="3744083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13</a:t>
            </a:fld>
            <a:endParaRPr lang="en-US"/>
          </a:p>
        </p:txBody>
      </p:sp>
    </p:spTree>
    <p:extLst>
      <p:ext uri="{BB962C8B-B14F-4D97-AF65-F5344CB8AC3E}">
        <p14:creationId xmlns:p14="http://schemas.microsoft.com/office/powerpoint/2010/main" val="3061071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14</a:t>
            </a:fld>
            <a:endParaRPr lang="en-US"/>
          </a:p>
        </p:txBody>
      </p:sp>
    </p:spTree>
    <p:extLst>
      <p:ext uri="{BB962C8B-B14F-4D97-AF65-F5344CB8AC3E}">
        <p14:creationId xmlns:p14="http://schemas.microsoft.com/office/powerpoint/2010/main" val="1860486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17</a:t>
            </a:fld>
            <a:endParaRPr lang="en-US"/>
          </a:p>
        </p:txBody>
      </p:sp>
    </p:spTree>
    <p:extLst>
      <p:ext uri="{BB962C8B-B14F-4D97-AF65-F5344CB8AC3E}">
        <p14:creationId xmlns:p14="http://schemas.microsoft.com/office/powerpoint/2010/main" val="1079708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18</a:t>
            </a:fld>
            <a:endParaRPr lang="en-US"/>
          </a:p>
        </p:txBody>
      </p:sp>
    </p:spTree>
    <p:extLst>
      <p:ext uri="{BB962C8B-B14F-4D97-AF65-F5344CB8AC3E}">
        <p14:creationId xmlns:p14="http://schemas.microsoft.com/office/powerpoint/2010/main" val="3404205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19</a:t>
            </a:fld>
            <a:endParaRPr lang="en-US"/>
          </a:p>
        </p:txBody>
      </p:sp>
    </p:spTree>
    <p:extLst>
      <p:ext uri="{BB962C8B-B14F-4D97-AF65-F5344CB8AC3E}">
        <p14:creationId xmlns:p14="http://schemas.microsoft.com/office/powerpoint/2010/main" val="1407713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20</a:t>
            </a:fld>
            <a:endParaRPr lang="en-US"/>
          </a:p>
        </p:txBody>
      </p:sp>
    </p:spTree>
    <p:extLst>
      <p:ext uri="{BB962C8B-B14F-4D97-AF65-F5344CB8AC3E}">
        <p14:creationId xmlns:p14="http://schemas.microsoft.com/office/powerpoint/2010/main" val="893319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21</a:t>
            </a:fld>
            <a:endParaRPr lang="en-US"/>
          </a:p>
        </p:txBody>
      </p:sp>
    </p:spTree>
    <p:extLst>
      <p:ext uri="{BB962C8B-B14F-4D97-AF65-F5344CB8AC3E}">
        <p14:creationId xmlns:p14="http://schemas.microsoft.com/office/powerpoint/2010/main" val="2352054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22</a:t>
            </a:fld>
            <a:endParaRPr lang="en-US"/>
          </a:p>
        </p:txBody>
      </p:sp>
    </p:spTree>
    <p:extLst>
      <p:ext uri="{BB962C8B-B14F-4D97-AF65-F5344CB8AC3E}">
        <p14:creationId xmlns:p14="http://schemas.microsoft.com/office/powerpoint/2010/main" val="214983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a:t>
            </a:fld>
            <a:endParaRPr lang="en-US"/>
          </a:p>
        </p:txBody>
      </p:sp>
    </p:spTree>
    <p:extLst>
      <p:ext uri="{BB962C8B-B14F-4D97-AF65-F5344CB8AC3E}">
        <p14:creationId xmlns:p14="http://schemas.microsoft.com/office/powerpoint/2010/main" val="1562429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23</a:t>
            </a:fld>
            <a:endParaRPr lang="en-US"/>
          </a:p>
        </p:txBody>
      </p:sp>
    </p:spTree>
    <p:extLst>
      <p:ext uri="{BB962C8B-B14F-4D97-AF65-F5344CB8AC3E}">
        <p14:creationId xmlns:p14="http://schemas.microsoft.com/office/powerpoint/2010/main" val="2834168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24</a:t>
            </a:fld>
            <a:endParaRPr lang="en-US"/>
          </a:p>
        </p:txBody>
      </p:sp>
    </p:spTree>
    <p:extLst>
      <p:ext uri="{BB962C8B-B14F-4D97-AF65-F5344CB8AC3E}">
        <p14:creationId xmlns:p14="http://schemas.microsoft.com/office/powerpoint/2010/main" val="3272123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25</a:t>
            </a:fld>
            <a:endParaRPr lang="en-US"/>
          </a:p>
        </p:txBody>
      </p:sp>
    </p:spTree>
    <p:extLst>
      <p:ext uri="{BB962C8B-B14F-4D97-AF65-F5344CB8AC3E}">
        <p14:creationId xmlns:p14="http://schemas.microsoft.com/office/powerpoint/2010/main" val="4053178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26</a:t>
            </a:fld>
            <a:endParaRPr lang="en-US"/>
          </a:p>
        </p:txBody>
      </p:sp>
    </p:spTree>
    <p:extLst>
      <p:ext uri="{BB962C8B-B14F-4D97-AF65-F5344CB8AC3E}">
        <p14:creationId xmlns:p14="http://schemas.microsoft.com/office/powerpoint/2010/main" val="2711387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27</a:t>
            </a:fld>
            <a:endParaRPr lang="en-US"/>
          </a:p>
        </p:txBody>
      </p:sp>
    </p:spTree>
    <p:extLst>
      <p:ext uri="{BB962C8B-B14F-4D97-AF65-F5344CB8AC3E}">
        <p14:creationId xmlns:p14="http://schemas.microsoft.com/office/powerpoint/2010/main" val="3316813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28</a:t>
            </a:fld>
            <a:endParaRPr lang="en-US"/>
          </a:p>
        </p:txBody>
      </p:sp>
    </p:spTree>
    <p:extLst>
      <p:ext uri="{BB962C8B-B14F-4D97-AF65-F5344CB8AC3E}">
        <p14:creationId xmlns:p14="http://schemas.microsoft.com/office/powerpoint/2010/main" val="3647505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30</a:t>
            </a:fld>
            <a:endParaRPr lang="en-US"/>
          </a:p>
        </p:txBody>
      </p:sp>
    </p:spTree>
    <p:extLst>
      <p:ext uri="{BB962C8B-B14F-4D97-AF65-F5344CB8AC3E}">
        <p14:creationId xmlns:p14="http://schemas.microsoft.com/office/powerpoint/2010/main" val="2096012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31</a:t>
            </a:fld>
            <a:endParaRPr lang="en-US"/>
          </a:p>
        </p:txBody>
      </p:sp>
    </p:spTree>
    <p:extLst>
      <p:ext uri="{BB962C8B-B14F-4D97-AF65-F5344CB8AC3E}">
        <p14:creationId xmlns:p14="http://schemas.microsoft.com/office/powerpoint/2010/main" val="139964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32</a:t>
            </a:fld>
            <a:endParaRPr lang="en-US"/>
          </a:p>
        </p:txBody>
      </p:sp>
    </p:spTree>
    <p:extLst>
      <p:ext uri="{BB962C8B-B14F-4D97-AF65-F5344CB8AC3E}">
        <p14:creationId xmlns:p14="http://schemas.microsoft.com/office/powerpoint/2010/main" val="1284417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33</a:t>
            </a:fld>
            <a:endParaRPr lang="en-US"/>
          </a:p>
        </p:txBody>
      </p:sp>
    </p:spTree>
    <p:extLst>
      <p:ext uri="{BB962C8B-B14F-4D97-AF65-F5344CB8AC3E}">
        <p14:creationId xmlns:p14="http://schemas.microsoft.com/office/powerpoint/2010/main" val="245923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a:t>
            </a:fld>
            <a:endParaRPr lang="en-US"/>
          </a:p>
        </p:txBody>
      </p:sp>
    </p:spTree>
    <p:extLst>
      <p:ext uri="{BB962C8B-B14F-4D97-AF65-F5344CB8AC3E}">
        <p14:creationId xmlns:p14="http://schemas.microsoft.com/office/powerpoint/2010/main" val="3401350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34</a:t>
            </a:fld>
            <a:endParaRPr lang="en-US"/>
          </a:p>
        </p:txBody>
      </p:sp>
    </p:spTree>
    <p:extLst>
      <p:ext uri="{BB962C8B-B14F-4D97-AF65-F5344CB8AC3E}">
        <p14:creationId xmlns:p14="http://schemas.microsoft.com/office/powerpoint/2010/main" val="2283295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35</a:t>
            </a:fld>
            <a:endParaRPr lang="en-US"/>
          </a:p>
        </p:txBody>
      </p:sp>
    </p:spTree>
    <p:extLst>
      <p:ext uri="{BB962C8B-B14F-4D97-AF65-F5344CB8AC3E}">
        <p14:creationId xmlns:p14="http://schemas.microsoft.com/office/powerpoint/2010/main" val="2578761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36</a:t>
            </a:fld>
            <a:endParaRPr lang="en-US"/>
          </a:p>
        </p:txBody>
      </p:sp>
    </p:spTree>
    <p:extLst>
      <p:ext uri="{BB962C8B-B14F-4D97-AF65-F5344CB8AC3E}">
        <p14:creationId xmlns:p14="http://schemas.microsoft.com/office/powerpoint/2010/main" val="2548476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37</a:t>
            </a:fld>
            <a:endParaRPr lang="en-US"/>
          </a:p>
        </p:txBody>
      </p:sp>
    </p:spTree>
    <p:extLst>
      <p:ext uri="{BB962C8B-B14F-4D97-AF65-F5344CB8AC3E}">
        <p14:creationId xmlns:p14="http://schemas.microsoft.com/office/powerpoint/2010/main" val="1235787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38</a:t>
            </a:fld>
            <a:endParaRPr lang="en-US"/>
          </a:p>
        </p:txBody>
      </p:sp>
    </p:spTree>
    <p:extLst>
      <p:ext uri="{BB962C8B-B14F-4D97-AF65-F5344CB8AC3E}">
        <p14:creationId xmlns:p14="http://schemas.microsoft.com/office/powerpoint/2010/main" val="174583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39</a:t>
            </a:fld>
            <a:endParaRPr lang="en-US"/>
          </a:p>
        </p:txBody>
      </p:sp>
    </p:spTree>
    <p:extLst>
      <p:ext uri="{BB962C8B-B14F-4D97-AF65-F5344CB8AC3E}">
        <p14:creationId xmlns:p14="http://schemas.microsoft.com/office/powerpoint/2010/main" val="671959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40</a:t>
            </a:fld>
            <a:endParaRPr lang="en-US"/>
          </a:p>
        </p:txBody>
      </p:sp>
    </p:spTree>
    <p:extLst>
      <p:ext uri="{BB962C8B-B14F-4D97-AF65-F5344CB8AC3E}">
        <p14:creationId xmlns:p14="http://schemas.microsoft.com/office/powerpoint/2010/main" val="738492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43</a:t>
            </a:fld>
            <a:endParaRPr lang="en-US"/>
          </a:p>
        </p:txBody>
      </p:sp>
    </p:spTree>
    <p:extLst>
      <p:ext uri="{BB962C8B-B14F-4D97-AF65-F5344CB8AC3E}">
        <p14:creationId xmlns:p14="http://schemas.microsoft.com/office/powerpoint/2010/main" val="485905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44</a:t>
            </a:fld>
            <a:endParaRPr lang="en-US"/>
          </a:p>
        </p:txBody>
      </p:sp>
    </p:spTree>
    <p:extLst>
      <p:ext uri="{BB962C8B-B14F-4D97-AF65-F5344CB8AC3E}">
        <p14:creationId xmlns:p14="http://schemas.microsoft.com/office/powerpoint/2010/main" val="3561321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45</a:t>
            </a:fld>
            <a:endParaRPr lang="en-US"/>
          </a:p>
        </p:txBody>
      </p:sp>
    </p:spTree>
    <p:extLst>
      <p:ext uri="{BB962C8B-B14F-4D97-AF65-F5344CB8AC3E}">
        <p14:creationId xmlns:p14="http://schemas.microsoft.com/office/powerpoint/2010/main" val="276591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a:t>
            </a:fld>
            <a:endParaRPr lang="en-US"/>
          </a:p>
        </p:txBody>
      </p:sp>
    </p:spTree>
    <p:extLst>
      <p:ext uri="{BB962C8B-B14F-4D97-AF65-F5344CB8AC3E}">
        <p14:creationId xmlns:p14="http://schemas.microsoft.com/office/powerpoint/2010/main" val="2020714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46</a:t>
            </a:fld>
            <a:endParaRPr lang="en-US"/>
          </a:p>
        </p:txBody>
      </p:sp>
    </p:spTree>
    <p:extLst>
      <p:ext uri="{BB962C8B-B14F-4D97-AF65-F5344CB8AC3E}">
        <p14:creationId xmlns:p14="http://schemas.microsoft.com/office/powerpoint/2010/main" val="1384001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47</a:t>
            </a:fld>
            <a:endParaRPr lang="en-US"/>
          </a:p>
        </p:txBody>
      </p:sp>
    </p:spTree>
    <p:extLst>
      <p:ext uri="{BB962C8B-B14F-4D97-AF65-F5344CB8AC3E}">
        <p14:creationId xmlns:p14="http://schemas.microsoft.com/office/powerpoint/2010/main" val="14352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a:t>
            </a:fld>
            <a:endParaRPr lang="en-US"/>
          </a:p>
        </p:txBody>
      </p:sp>
    </p:spTree>
    <p:extLst>
      <p:ext uri="{BB962C8B-B14F-4D97-AF65-F5344CB8AC3E}">
        <p14:creationId xmlns:p14="http://schemas.microsoft.com/office/powerpoint/2010/main" val="333225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7</a:t>
            </a:fld>
            <a:endParaRPr lang="en-US"/>
          </a:p>
        </p:txBody>
      </p:sp>
    </p:spTree>
    <p:extLst>
      <p:ext uri="{BB962C8B-B14F-4D97-AF65-F5344CB8AC3E}">
        <p14:creationId xmlns:p14="http://schemas.microsoft.com/office/powerpoint/2010/main" val="534327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8</a:t>
            </a:fld>
            <a:endParaRPr lang="en-US"/>
          </a:p>
        </p:txBody>
      </p:sp>
    </p:spTree>
    <p:extLst>
      <p:ext uri="{BB962C8B-B14F-4D97-AF65-F5344CB8AC3E}">
        <p14:creationId xmlns:p14="http://schemas.microsoft.com/office/powerpoint/2010/main" val="563716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9</a:t>
            </a:fld>
            <a:endParaRPr lang="en-US"/>
          </a:p>
        </p:txBody>
      </p:sp>
    </p:spTree>
    <p:extLst>
      <p:ext uri="{BB962C8B-B14F-4D97-AF65-F5344CB8AC3E}">
        <p14:creationId xmlns:p14="http://schemas.microsoft.com/office/powerpoint/2010/main" val="1147273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10</a:t>
            </a:fld>
            <a:endParaRPr lang="en-US"/>
          </a:p>
        </p:txBody>
      </p:sp>
    </p:spTree>
    <p:extLst>
      <p:ext uri="{BB962C8B-B14F-4D97-AF65-F5344CB8AC3E}">
        <p14:creationId xmlns:p14="http://schemas.microsoft.com/office/powerpoint/2010/main" val="659981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4878" y="4191000"/>
            <a:ext cx="4240306" cy="1815882"/>
          </a:xfrm>
          <a:prstGeom prst="rect">
            <a:avLst/>
          </a:prstGeom>
        </p:spPr>
        <p:txBody>
          <a:bodyPr wrap="square">
            <a:spAutoFit/>
          </a:bodyPr>
          <a:lstStyle/>
          <a:p>
            <a:pPr algn="ctr"/>
            <a:r>
              <a:rPr lang="en-US" sz="3200" dirty="0" smtClean="0">
                <a:latin typeface="Arial Black" pitchFamily="34" charset="0"/>
              </a:rPr>
              <a:t>Chapter 5</a:t>
            </a:r>
          </a:p>
          <a:p>
            <a:pPr algn="ctr"/>
            <a:endParaRPr lang="en-US" sz="2400" dirty="0" smtClean="0">
              <a:latin typeface="Arial Black" pitchFamily="34" charset="0"/>
            </a:endParaRPr>
          </a:p>
          <a:p>
            <a:pPr algn="ctr"/>
            <a:r>
              <a:rPr lang="en-US" sz="2800" dirty="0" smtClean="0">
                <a:latin typeface="Arial Black" pitchFamily="34" charset="0"/>
              </a:rPr>
              <a:t>Digital</a:t>
            </a:r>
            <a:r>
              <a:rPr lang="en-US" sz="2800" baseline="0" dirty="0" smtClean="0">
                <a:latin typeface="Arial Black" pitchFamily="34" charset="0"/>
              </a:rPr>
              <a:t> Security, Ethics, and Privacy</a:t>
            </a:r>
            <a:endParaRPr lang="en-US" sz="2800" dirty="0">
              <a:latin typeface="Arial Black" pitchFamily="34" charset="0"/>
            </a:endParaRPr>
          </a:p>
        </p:txBody>
      </p:sp>
      <p:sp>
        <p:nvSpPr>
          <p:cNvPr id="8" name="Rectangle 7"/>
          <p:cNvSpPr/>
          <p:nvPr userDrawn="1"/>
        </p:nvSpPr>
        <p:spPr>
          <a:xfrm>
            <a:off x="-4878" y="0"/>
            <a:ext cx="9148877" cy="3124200"/>
          </a:xfrm>
          <a:prstGeom prst="rect">
            <a:avLst/>
          </a:prstGeom>
          <a:solidFill>
            <a:srgbClr val="005F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76200" y="954396"/>
            <a:ext cx="8991600" cy="1015663"/>
          </a:xfrm>
          <a:prstGeom prst="rect">
            <a:avLst/>
          </a:prstGeom>
        </p:spPr>
        <p:txBody>
          <a:bodyPr wrap="square">
            <a:spAutoFit/>
          </a:bodyPr>
          <a:lstStyle/>
          <a:p>
            <a:pPr algn="ctr"/>
            <a:r>
              <a:rPr lang="en-US" sz="4000" dirty="0" smtClean="0">
                <a:solidFill>
                  <a:schemeClr val="bg2">
                    <a:lumMod val="90000"/>
                  </a:schemeClr>
                </a:solidFill>
                <a:latin typeface="Arial Black" pitchFamily="34" charset="0"/>
              </a:rPr>
              <a:t>Discovering Computers 2016</a:t>
            </a:r>
          </a:p>
          <a:p>
            <a:pPr algn="ctr"/>
            <a:r>
              <a:rPr lang="en-US" sz="2000" b="0" i="0" dirty="0" smtClean="0">
                <a:solidFill>
                  <a:schemeClr val="bg2">
                    <a:lumMod val="90000"/>
                  </a:schemeClr>
                </a:solidFill>
                <a:latin typeface="Arial Black" pitchFamily="34" charset="0"/>
              </a:rPr>
              <a:t>Tools, Apps, Devices, and the Impact of Technology</a:t>
            </a:r>
            <a:endParaRPr lang="en-US" sz="2000" b="0" i="0" dirty="0">
              <a:solidFill>
                <a:schemeClr val="bg2">
                  <a:lumMod val="90000"/>
                </a:schemeClr>
              </a:solidFill>
              <a:latin typeface="Arial Black"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0306" y="3657600"/>
            <a:ext cx="4872318" cy="262648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743200" y="6356350"/>
            <a:ext cx="3810000" cy="365125"/>
          </a:xfrm>
          <a:prstGeom prst="rect">
            <a:avLst/>
          </a:prstGeom>
        </p:spPr>
        <p:txBody>
          <a:bodyPr/>
          <a:lstStyle/>
          <a:p>
            <a:r>
              <a:rPr lang="en-US" smtClean="0"/>
              <a:t>© 2016 Cengage Learning®. May not be scanned, copied or duplicated, or posted to a publicly accessible website, in whole or in part.</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743200" y="6356350"/>
            <a:ext cx="3810000" cy="365125"/>
          </a:xfrm>
          <a:prstGeom prst="rect">
            <a:avLst/>
          </a:prstGeom>
        </p:spPr>
        <p:txBody>
          <a:bodyPr/>
          <a:lstStyle/>
          <a:p>
            <a:r>
              <a:rPr lang="en-US" smtClean="0"/>
              <a:t>© 2016 Cengage Learning®. May not be scanned, copied or duplicated, or posted to a publicly accessible website, in whole or in part.</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743200" y="6320724"/>
            <a:ext cx="3810000" cy="501650"/>
          </a:xfrm>
          <a:prstGeom prst="rect">
            <a:avLst/>
          </a:prstGeom>
        </p:spPr>
        <p:txBody>
          <a:bodyPr/>
          <a:lstStyle/>
          <a:p>
            <a:r>
              <a:rPr lang="en-US" smtClean="0"/>
              <a:t>© 2016 Cengage Learning®. May not be scanned, copied or duplicated, or posted to a publicly accessible website, in whole or in part.</a:t>
            </a:r>
            <a:endParaRPr lang="en-US" dirty="0"/>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7" name="Rectangle 6"/>
          <p:cNvSpPr/>
          <p:nvPr userDrawn="1"/>
        </p:nvSpPr>
        <p:spPr>
          <a:xfrm>
            <a:off x="8534400" y="6248400"/>
            <a:ext cx="609600" cy="609600"/>
          </a:xfrm>
          <a:prstGeom prst="rect">
            <a:avLst/>
          </a:prstGeom>
          <a:solidFill>
            <a:srgbClr val="005F8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743200" y="6356350"/>
            <a:ext cx="3810000" cy="365125"/>
          </a:xfrm>
          <a:prstGeom prst="rect">
            <a:avLst/>
          </a:prstGeom>
        </p:spPr>
        <p:txBody>
          <a:bodyPr/>
          <a:lstStyle/>
          <a:p>
            <a:r>
              <a:rPr lang="en-US" smtClean="0"/>
              <a:t>© 2016 Cengage Learning®. May not be scanned, copied or duplicated, or posted to a publicly accessible website, in whole or in part.</a:t>
            </a:r>
            <a:endParaRPr lang="en-US"/>
          </a:p>
        </p:txBody>
      </p:sp>
      <p:sp>
        <p:nvSpPr>
          <p:cNvPr id="7" name="Rectangle 6"/>
          <p:cNvSpPr/>
          <p:nvPr userDrawn="1"/>
        </p:nvSpPr>
        <p:spPr>
          <a:xfrm>
            <a:off x="8534400" y="6248400"/>
            <a:ext cx="609600" cy="609600"/>
          </a:xfrm>
          <a:prstGeom prst="rect">
            <a:avLst/>
          </a:prstGeom>
          <a:solidFill>
            <a:srgbClr val="005F8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2743200" y="6400800"/>
            <a:ext cx="3810000" cy="457200"/>
          </a:xfrm>
          <a:prstGeom prst="rect">
            <a:avLst/>
          </a:prstGeom>
        </p:spPr>
        <p:txBody>
          <a:bodyPr/>
          <a:lstStyle/>
          <a:p>
            <a:r>
              <a:rPr lang="en-US" smtClean="0"/>
              <a:t>© 2016 Cengage Learning®. May not be scanned, copied or duplicated, or posted to a publicly accessible website, in whole or in part.</a:t>
            </a:r>
            <a:endParaRPr lang="en-US" dirty="0" smtClean="0"/>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Rectangle 8"/>
          <p:cNvSpPr/>
          <p:nvPr userDrawn="1"/>
        </p:nvSpPr>
        <p:spPr>
          <a:xfrm>
            <a:off x="8534400" y="6248400"/>
            <a:ext cx="609600" cy="609600"/>
          </a:xfrm>
          <a:prstGeom prst="rect">
            <a:avLst/>
          </a:prstGeom>
          <a:solidFill>
            <a:srgbClr val="005F8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2743200" y="6400800"/>
            <a:ext cx="3810000" cy="457200"/>
          </a:xfrm>
          <a:prstGeom prst="rect">
            <a:avLst/>
          </a:prstGeom>
        </p:spPr>
        <p:txBody>
          <a:bodyPr/>
          <a:lstStyle/>
          <a:p>
            <a:r>
              <a:rPr lang="en-US" smtClean="0"/>
              <a:t>© 2016 Cengage Learning®. May not be scanned, copied or duplicated, or posted to a publicly accessible website, in whole or in part.</a:t>
            </a:r>
            <a:endParaRPr lang="en-US" dirty="0"/>
          </a:p>
        </p:txBody>
      </p:sp>
      <p:sp>
        <p:nvSpPr>
          <p:cNvPr id="10"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11" name="Rectangle 10"/>
          <p:cNvSpPr/>
          <p:nvPr userDrawn="1"/>
        </p:nvSpPr>
        <p:spPr>
          <a:xfrm>
            <a:off x="8534400" y="6248400"/>
            <a:ext cx="609600" cy="609600"/>
          </a:xfrm>
          <a:prstGeom prst="rect">
            <a:avLst/>
          </a:prstGeom>
          <a:solidFill>
            <a:srgbClr val="005F8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1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2743200" y="6356350"/>
            <a:ext cx="3810000" cy="365125"/>
          </a:xfrm>
          <a:prstGeom prst="rect">
            <a:avLst/>
          </a:prstGeom>
        </p:spPr>
        <p:txBody>
          <a:bodyPr/>
          <a:lstStyle/>
          <a:p>
            <a:r>
              <a:rPr lang="en-US" smtClean="0"/>
              <a:t>© 2016 Cengage Learning®. May not be scanned, copied or duplicated, or posted to a publicly accessible website, in whole or in part.</a:t>
            </a:r>
            <a:endParaRPr lang="en-US"/>
          </a:p>
        </p:txBody>
      </p:sp>
      <p:sp>
        <p:nvSpPr>
          <p:cNvPr id="5" name="Slide Number Placeholder 4"/>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2743200" y="6356350"/>
            <a:ext cx="3810000" cy="365125"/>
          </a:xfrm>
          <a:prstGeom prst="rect">
            <a:avLst/>
          </a:prstGeom>
        </p:spPr>
        <p:txBody>
          <a:bodyPr/>
          <a:lstStyle/>
          <a:p>
            <a:r>
              <a:rPr lang="en-US" smtClean="0"/>
              <a:t>© 2016 Cengage Learning®. May not be scanned, copied or duplicated, or posted to a publicly accessible website, in whole or in part.</a:t>
            </a:r>
            <a:endParaRPr lang="en-US"/>
          </a:p>
        </p:txBody>
      </p:sp>
      <p:sp>
        <p:nvSpPr>
          <p:cNvPr id="4" name="Slide Number Placeholder 3"/>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743200" y="6356350"/>
            <a:ext cx="3810000" cy="365125"/>
          </a:xfrm>
          <a:prstGeom prst="rect">
            <a:avLst/>
          </a:prstGeom>
        </p:spPr>
        <p:txBody>
          <a:bodyPr/>
          <a:lstStyle/>
          <a:p>
            <a:r>
              <a:rPr lang="en-US" smtClean="0"/>
              <a:t>© 2016 Cengage Learning®. May not be scanned, copied or duplicated, or posted to a publicly accessible website, in whole or in part.</a:t>
            </a:r>
            <a:endParaRPr lang="en-US"/>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743200" y="6356350"/>
            <a:ext cx="3810000" cy="365125"/>
          </a:xfrm>
          <a:prstGeom prst="rect">
            <a:avLst/>
          </a:prstGeom>
        </p:spPr>
        <p:txBody>
          <a:bodyPr/>
          <a:lstStyle/>
          <a:p>
            <a:r>
              <a:rPr lang="en-US" smtClean="0"/>
              <a:t>© 2016 Cengage Learning®. May not be scanned, copied or duplicated, or posted to a publicly accessible website, in whole or in part.</a:t>
            </a:r>
            <a:endParaRPr lang="en-US"/>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64999">
              <a:srgbClr val="F0EBD5"/>
            </a:gs>
            <a:gs pos="100000">
              <a:srgbClr val="D1C39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52400"/>
            <a:ext cx="8839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600200"/>
            <a:ext cx="8839200" cy="4648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1219200"/>
            <a:ext cx="9144000" cy="457200"/>
          </a:xfrm>
          <a:prstGeom prst="rect">
            <a:avLst/>
          </a:prstGeom>
          <a:gradFill flip="none" rotWithShape="1">
            <a:gsLst>
              <a:gs pos="0">
                <a:srgbClr val="005F86"/>
              </a:gs>
              <a:gs pos="64999">
                <a:srgbClr val="F0EBD5"/>
              </a:gs>
              <a:gs pos="100000">
                <a:srgbClr val="D1C39F"/>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 2016 Cengage Learning®. May not be scanned, copied or duplicated, or posted to a publicly accessible website, in whole or in part.</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sz="4000" b="1" kern="1200">
          <a:solidFill>
            <a:schemeClr val="accent4">
              <a:lumMod val="75000"/>
            </a:schemeClr>
          </a:solidFill>
          <a:latin typeface="+mj-lt"/>
          <a:ea typeface="+mj-ea"/>
          <a:cs typeface="Arial" pitchFamily="34" charset="0"/>
        </a:defRPr>
      </a:lvl1pPr>
    </p:titleStyle>
    <p:bodyStyle>
      <a:lvl1pPr marL="342900" indent="-342900" algn="l" defTabSz="914400" rtl="0" eaLnBrk="1" latinLnBrk="0" hangingPunct="1">
        <a:spcBef>
          <a:spcPct val="20000"/>
        </a:spcBef>
        <a:buClr>
          <a:schemeClr val="accent4">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4">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diagramLayout" Target="../diagrams/layout5.xml"/><Relationship Id="rId7" Type="http://schemas.openxmlformats.org/officeDocument/2006/relationships/image" Target="../media/image8.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0.gif"/></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rgbClr val="005F86"/>
                </a:solidFill>
              </a:rPr>
              <a:t>firewall</a:t>
            </a:r>
            <a:r>
              <a:rPr lang="en-US" dirty="0" smtClean="0">
                <a:solidFill>
                  <a:srgbClr val="005F86"/>
                </a:solidFill>
              </a:rPr>
              <a:t> </a:t>
            </a:r>
            <a:r>
              <a:rPr lang="en-US" dirty="0" smtClean="0"/>
              <a:t>is hardware and/or software that protects a network’s resources from intrusion</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10</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Pages 219 - 220</a:t>
            </a:r>
          </a:p>
          <a:p>
            <a:r>
              <a:rPr lang="en-US" dirty="0" smtClean="0"/>
              <a:t>Figure 5-4</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290" y="2743200"/>
            <a:ext cx="4625419" cy="3505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97999163"/>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11</a:t>
            </a:fld>
            <a:endParaRPr lang="en-US"/>
          </a:p>
        </p:txBody>
      </p:sp>
      <p:sp>
        <p:nvSpPr>
          <p:cNvPr id="6" name="Text Placeholder 5"/>
          <p:cNvSpPr>
            <a:spLocks noGrp="1"/>
          </p:cNvSpPr>
          <p:nvPr>
            <p:ph type="body" sz="quarter" idx="13"/>
          </p:nvPr>
        </p:nvSpPr>
        <p:spPr/>
        <p:txBody>
          <a:bodyPr/>
          <a:lstStyle/>
          <a:p>
            <a:r>
              <a:rPr lang="en-US" dirty="0" smtClean="0"/>
              <a:t>Page 221</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sp>
        <p:nvSpPr>
          <p:cNvPr id="3" name="Content Placeholder 2"/>
          <p:cNvSpPr>
            <a:spLocks noGrp="1"/>
          </p:cNvSpPr>
          <p:nvPr>
            <p:ph sz="half" idx="1"/>
          </p:nvPr>
        </p:nvSpPr>
        <p:spPr/>
        <p:txBody>
          <a:bodyPr>
            <a:normAutofit/>
          </a:bodyPr>
          <a:lstStyle/>
          <a:p>
            <a:r>
              <a:rPr lang="en-US" dirty="0" smtClean="0"/>
              <a:t>Organizations take several measures to help prevent unauthorized access and use</a:t>
            </a:r>
          </a:p>
          <a:p>
            <a:pPr lvl="1"/>
            <a:r>
              <a:rPr lang="en-US" dirty="0" smtClean="0"/>
              <a:t>Acceptable use policy</a:t>
            </a:r>
          </a:p>
          <a:p>
            <a:pPr lvl="1"/>
            <a:r>
              <a:rPr lang="en-US" dirty="0" smtClean="0"/>
              <a:t>Disable file and printer sharing</a:t>
            </a:r>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12</a:t>
            </a:fld>
            <a:endParaRPr lang="en-US"/>
          </a:p>
        </p:txBody>
      </p:sp>
      <p:sp>
        <p:nvSpPr>
          <p:cNvPr id="8" name="Text Placeholder 7"/>
          <p:cNvSpPr>
            <a:spLocks noGrp="1"/>
          </p:cNvSpPr>
          <p:nvPr>
            <p:ph type="body" sz="quarter" idx="13"/>
          </p:nvPr>
        </p:nvSpPr>
        <p:spPr/>
        <p:txBody>
          <a:bodyPr>
            <a:normAutofit lnSpcReduction="10000"/>
          </a:bodyPr>
          <a:lstStyle/>
          <a:p>
            <a:r>
              <a:rPr lang="en-US" dirty="0" smtClean="0"/>
              <a:t>Page 221</a:t>
            </a:r>
          </a:p>
          <a:p>
            <a:r>
              <a:rPr lang="en-US" dirty="0" smtClean="0"/>
              <a:t>Figure 5-5</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09261"/>
            <a:ext cx="4038600" cy="430784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sp>
        <p:nvSpPr>
          <p:cNvPr id="8" name="Content Placeholder 7"/>
          <p:cNvSpPr>
            <a:spLocks noGrp="1"/>
          </p:cNvSpPr>
          <p:nvPr>
            <p:ph idx="1"/>
          </p:nvPr>
        </p:nvSpPr>
        <p:spPr/>
        <p:txBody>
          <a:bodyPr>
            <a:normAutofit/>
          </a:bodyPr>
          <a:lstStyle/>
          <a:p>
            <a:r>
              <a:rPr lang="en-US" dirty="0" smtClean="0"/>
              <a:t>Access controls define who can access a computer, device, or network; when they can access it; and what actions they can take while accessing it</a:t>
            </a:r>
          </a:p>
          <a:p>
            <a:r>
              <a:rPr lang="en-US" dirty="0" smtClean="0"/>
              <a:t>The </a:t>
            </a:r>
            <a:r>
              <a:rPr lang="en-US" dirty="0"/>
              <a:t>computer, device, or network should maintain an audit trail  that records in a </a:t>
            </a:r>
            <a:r>
              <a:rPr lang="en-US" dirty="0" smtClean="0"/>
              <a:t>file both </a:t>
            </a:r>
            <a:r>
              <a:rPr lang="en-US" dirty="0"/>
              <a:t>successful and unsuccessful access </a:t>
            </a:r>
            <a:r>
              <a:rPr lang="en-US" dirty="0" smtClean="0"/>
              <a:t>attempts</a:t>
            </a:r>
          </a:p>
          <a:p>
            <a:pPr lvl="1"/>
            <a:r>
              <a:rPr lang="en-US" b="1" dirty="0" smtClean="0">
                <a:solidFill>
                  <a:srgbClr val="005F86"/>
                </a:solidFill>
              </a:rPr>
              <a:t>User name</a:t>
            </a:r>
          </a:p>
          <a:p>
            <a:pPr lvl="1"/>
            <a:r>
              <a:rPr lang="en-US" b="1" dirty="0" smtClean="0">
                <a:solidFill>
                  <a:srgbClr val="005F86"/>
                </a:solidFill>
              </a:rPr>
              <a:t>Password</a:t>
            </a:r>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13</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Pages 222 - 223</a:t>
            </a:r>
          </a:p>
          <a:p>
            <a:r>
              <a:rPr lang="en-US" dirty="0" smtClean="0"/>
              <a:t>Figure 5-6</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919818"/>
            <a:ext cx="3071446" cy="218360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sp>
        <p:nvSpPr>
          <p:cNvPr id="7" name="Content Placeholder 6"/>
          <p:cNvSpPr>
            <a:spLocks noGrp="1"/>
          </p:cNvSpPr>
          <p:nvPr>
            <p:ph idx="1"/>
          </p:nvPr>
        </p:nvSpPr>
        <p:spPr/>
        <p:txBody>
          <a:bodyPr>
            <a:noAutofit/>
          </a:bodyPr>
          <a:lstStyle/>
          <a:p>
            <a:r>
              <a:rPr lang="en-US" sz="2400" dirty="0"/>
              <a:t>A passphrase</a:t>
            </a:r>
            <a:r>
              <a:rPr lang="en-US" sz="2400" i="1" dirty="0"/>
              <a:t> </a:t>
            </a:r>
            <a:r>
              <a:rPr lang="en-US" sz="2400" dirty="0"/>
              <a:t>is a private combination of words, often containing mixed capitalization </a:t>
            </a:r>
            <a:r>
              <a:rPr lang="en-US" sz="2400" dirty="0" smtClean="0"/>
              <a:t>and punctuation</a:t>
            </a:r>
            <a:r>
              <a:rPr lang="en-US" sz="2400" dirty="0"/>
              <a:t>, associated with a user name that allows access to certain computer </a:t>
            </a:r>
            <a:r>
              <a:rPr lang="en-US" sz="2400" dirty="0" smtClean="0"/>
              <a:t>resources</a:t>
            </a:r>
          </a:p>
          <a:p>
            <a:r>
              <a:rPr lang="en-US" sz="2400" dirty="0" smtClean="0"/>
              <a:t>A </a:t>
            </a:r>
            <a:r>
              <a:rPr lang="en-US" sz="2400" b="1" dirty="0" smtClean="0">
                <a:solidFill>
                  <a:srgbClr val="005F86"/>
                </a:solidFill>
              </a:rPr>
              <a:t>PIN</a:t>
            </a:r>
            <a:r>
              <a:rPr lang="en-US" sz="2400" dirty="0" smtClean="0">
                <a:solidFill>
                  <a:srgbClr val="005F86"/>
                </a:solidFill>
              </a:rPr>
              <a:t> </a:t>
            </a:r>
            <a:r>
              <a:rPr lang="en-US" sz="2400" dirty="0" smtClean="0"/>
              <a:t>(personal identification number), sometimes called a passcode, is a numeric password, either assigned by a company or selected by a user</a:t>
            </a:r>
          </a:p>
          <a:p>
            <a:r>
              <a:rPr lang="en-US" sz="2400" dirty="0"/>
              <a:t>A possessed object is any item that you must possess, or carry with you, in order to gain </a:t>
            </a:r>
            <a:r>
              <a:rPr lang="en-US" sz="2400" dirty="0" smtClean="0"/>
              <a:t>access to </a:t>
            </a:r>
            <a:r>
              <a:rPr lang="en-US" sz="2400" dirty="0"/>
              <a:t>a computer or computer facility</a:t>
            </a:r>
            <a:endParaRPr lang="en-US" sz="2400" dirty="0" smtClean="0"/>
          </a:p>
          <a:p>
            <a:r>
              <a:rPr lang="en-US" sz="2400" dirty="0"/>
              <a:t>A </a:t>
            </a:r>
            <a:r>
              <a:rPr lang="en-US" sz="2400" b="1" dirty="0">
                <a:solidFill>
                  <a:srgbClr val="005F86"/>
                </a:solidFill>
              </a:rPr>
              <a:t>biometric device</a:t>
            </a:r>
            <a:r>
              <a:rPr lang="en-US" sz="2400" dirty="0">
                <a:solidFill>
                  <a:srgbClr val="005F86"/>
                </a:solidFill>
              </a:rPr>
              <a:t> </a:t>
            </a:r>
            <a:r>
              <a:rPr lang="en-US" sz="2400" dirty="0"/>
              <a:t>authenticates a person’s identity by translating a personal characteristic into a digital code that is compared with a digital code in a computer or mobile device verifying a physical or behavioral </a:t>
            </a:r>
            <a:r>
              <a:rPr lang="en-US" sz="2400" dirty="0" smtClean="0"/>
              <a:t>characteristic</a:t>
            </a:r>
            <a:endParaRPr lang="en-US" sz="2400"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9" name="Text Placeholder 8"/>
          <p:cNvSpPr>
            <a:spLocks noGrp="1"/>
          </p:cNvSpPr>
          <p:nvPr>
            <p:ph type="body" sz="quarter" idx="13"/>
          </p:nvPr>
        </p:nvSpPr>
        <p:spPr/>
        <p:txBody>
          <a:bodyPr>
            <a:normAutofit/>
          </a:bodyPr>
          <a:lstStyle/>
          <a:p>
            <a:r>
              <a:rPr lang="en-US" dirty="0" smtClean="0"/>
              <a:t>Pages 223 - 224</a:t>
            </a:r>
          </a:p>
        </p:txBody>
      </p:sp>
      <p:sp>
        <p:nvSpPr>
          <p:cNvPr id="5" name="Slide Number Placeholder 4"/>
          <p:cNvSpPr>
            <a:spLocks noGrp="1"/>
          </p:cNvSpPr>
          <p:nvPr>
            <p:ph type="sldNum" sz="quarter" idx="4"/>
          </p:nvPr>
        </p:nvSpPr>
        <p:spPr>
          <a:prstGeom prst="rect">
            <a:avLst/>
          </a:prstGeom>
        </p:spPr>
        <p:txBody>
          <a:bodyPr/>
          <a:lstStyle/>
          <a:p>
            <a:fld id="{E1920792-1FFE-4123-96E7-9B6DC9FF0B06}" type="slidenum">
              <a:rPr lang="en-US" smtClean="0"/>
              <a:pPr/>
              <a:t>14</a:t>
            </a:fld>
            <a:endParaRPr lang="en-US"/>
          </a:p>
        </p:txBody>
      </p:sp>
    </p:spTree>
    <p:extLst>
      <p:ext uri="{BB962C8B-B14F-4D97-AF65-F5344CB8AC3E}">
        <p14:creationId xmlns:p14="http://schemas.microsoft.com/office/powerpoint/2010/main" val="205538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Unauthorized Access and Use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29615870"/>
              </p:ext>
            </p:extLst>
          </p:nvPr>
        </p:nvGraphicFramePr>
        <p:xfrm>
          <a:off x="152400" y="1600200"/>
          <a:ext cx="5943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15</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Pages 224 – 226</a:t>
            </a:r>
          </a:p>
          <a:p>
            <a:r>
              <a:rPr lang="en-US" dirty="0" smtClean="0"/>
              <a:t>Figures 5-8 – 5-11</a:t>
            </a:r>
            <a:endParaRPr lang="en-US" dirty="0"/>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2200" y="1600201"/>
            <a:ext cx="2286000" cy="139303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9400" y="3200400"/>
            <a:ext cx="1371600" cy="1439056"/>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3200" y="4846623"/>
            <a:ext cx="1637705" cy="1600200"/>
          </a:xfrm>
          <a:prstGeom prst="rect">
            <a:avLst/>
          </a:prstGeom>
        </p:spPr>
      </p:pic>
    </p:spTree>
    <p:extLst>
      <p:ext uri="{BB962C8B-B14F-4D97-AF65-F5344CB8AC3E}">
        <p14:creationId xmlns:p14="http://schemas.microsoft.com/office/powerpoint/2010/main" val="2319887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Unauthorized Access and Use</a:t>
            </a:r>
          </a:p>
        </p:txBody>
      </p:sp>
      <p:sp>
        <p:nvSpPr>
          <p:cNvPr id="3" name="Content Placeholder 2"/>
          <p:cNvSpPr>
            <a:spLocks noGrp="1"/>
          </p:cNvSpPr>
          <p:nvPr>
            <p:ph idx="1"/>
          </p:nvPr>
        </p:nvSpPr>
        <p:spPr/>
        <p:txBody>
          <a:bodyPr/>
          <a:lstStyle/>
          <a:p>
            <a:r>
              <a:rPr lang="en-US" b="1" dirty="0" smtClean="0">
                <a:solidFill>
                  <a:srgbClr val="005F86"/>
                </a:solidFill>
              </a:rPr>
              <a:t>Two-step verification</a:t>
            </a:r>
            <a:r>
              <a:rPr lang="en-US" dirty="0" smtClean="0">
                <a:solidFill>
                  <a:srgbClr val="005F86"/>
                </a:solidFill>
              </a:rPr>
              <a:t> </a:t>
            </a:r>
            <a:r>
              <a:rPr lang="en-US" dirty="0" smtClean="0"/>
              <a:t>uses two separate methods, one after the next, to verify the identity of a user</a:t>
            </a:r>
            <a:endParaRPr lang="en-US" b="1"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Text Placeholder 4"/>
          <p:cNvSpPr>
            <a:spLocks noGrp="1"/>
          </p:cNvSpPr>
          <p:nvPr>
            <p:ph type="body" sz="quarter" idx="13"/>
          </p:nvPr>
        </p:nvSpPr>
        <p:spPr/>
        <p:txBody>
          <a:bodyPr>
            <a:normAutofit lnSpcReduction="10000"/>
          </a:bodyPr>
          <a:lstStyle/>
          <a:p>
            <a:r>
              <a:rPr lang="en-US" dirty="0" smtClean="0"/>
              <a:t>Pages 226 – 227</a:t>
            </a:r>
          </a:p>
          <a:p>
            <a:r>
              <a:rPr lang="en-US" dirty="0" smtClean="0"/>
              <a:t>Figure 5-12</a:t>
            </a:r>
            <a:endParaRPr lang="en-US" dirty="0"/>
          </a:p>
        </p:txBody>
      </p:sp>
      <p:sp>
        <p:nvSpPr>
          <p:cNvPr id="6" name="Slide Number Placeholder 5"/>
          <p:cNvSpPr>
            <a:spLocks noGrp="1"/>
          </p:cNvSpPr>
          <p:nvPr>
            <p:ph type="sldNum" sz="quarter" idx="4"/>
          </p:nvPr>
        </p:nvSpPr>
        <p:spPr/>
        <p:txBody>
          <a:bodyPr/>
          <a:lstStyle/>
          <a:p>
            <a:fld id="{E1920792-1FFE-4123-96E7-9B6DC9FF0B06}" type="slidenum">
              <a:rPr lang="en-US" smtClean="0"/>
              <a:pPr/>
              <a:t>16</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644588"/>
            <a:ext cx="4411593" cy="3756212"/>
          </a:xfrm>
          <a:prstGeom prst="rect">
            <a:avLst/>
          </a:prstGeom>
        </p:spPr>
      </p:pic>
    </p:spTree>
    <p:extLst>
      <p:ext uri="{BB962C8B-B14F-4D97-AF65-F5344CB8AC3E}">
        <p14:creationId xmlns:p14="http://schemas.microsoft.com/office/powerpoint/2010/main" val="1252766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sp>
        <p:nvSpPr>
          <p:cNvPr id="8" name="Content Placeholder 7"/>
          <p:cNvSpPr>
            <a:spLocks noGrp="1"/>
          </p:cNvSpPr>
          <p:nvPr>
            <p:ph idx="1"/>
          </p:nvPr>
        </p:nvSpPr>
        <p:spPr/>
        <p:txBody>
          <a:bodyPr/>
          <a:lstStyle/>
          <a:p>
            <a:r>
              <a:rPr lang="en-US" b="1" dirty="0" smtClean="0">
                <a:solidFill>
                  <a:srgbClr val="005F86"/>
                </a:solidFill>
              </a:rPr>
              <a:t>Digital forensics</a:t>
            </a:r>
            <a:r>
              <a:rPr lang="en-US" dirty="0" smtClean="0">
                <a:solidFill>
                  <a:srgbClr val="005F86"/>
                </a:solidFill>
              </a:rPr>
              <a:t> </a:t>
            </a:r>
            <a:r>
              <a:rPr lang="en-US" dirty="0" smtClean="0"/>
              <a:t>is the discovery, collection, and analysis of evidence found on computers and networks</a:t>
            </a:r>
          </a:p>
          <a:p>
            <a:r>
              <a:rPr lang="en-US" dirty="0" smtClean="0"/>
              <a:t>Many areas use digital forensics</a:t>
            </a:r>
            <a:endParaRPr lang="en-US" dirty="0"/>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17</a:t>
            </a:fld>
            <a:endParaRPr lang="en-US"/>
          </a:p>
        </p:txBody>
      </p:sp>
      <p:sp>
        <p:nvSpPr>
          <p:cNvPr id="9" name="Text Placeholder 8"/>
          <p:cNvSpPr>
            <a:spLocks noGrp="1"/>
          </p:cNvSpPr>
          <p:nvPr>
            <p:ph type="body" sz="quarter" idx="13"/>
          </p:nvPr>
        </p:nvSpPr>
        <p:spPr/>
        <p:txBody>
          <a:bodyPr/>
          <a:lstStyle/>
          <a:p>
            <a:r>
              <a:rPr lang="en-US" dirty="0" smtClean="0"/>
              <a:t>Page 227</a:t>
            </a:r>
            <a:endParaRPr lang="en-US" dirty="0"/>
          </a:p>
        </p:txBody>
      </p:sp>
      <p:graphicFrame>
        <p:nvGraphicFramePr>
          <p:cNvPr id="10" name="Diagram 9"/>
          <p:cNvGraphicFramePr/>
          <p:nvPr>
            <p:extLst>
              <p:ext uri="{D42A27DB-BD31-4B8C-83A1-F6EECF244321}">
                <p14:modId xmlns:p14="http://schemas.microsoft.com/office/powerpoint/2010/main" val="3183963682"/>
              </p:ext>
            </p:extLst>
          </p:nvPr>
        </p:nvGraphicFramePr>
        <p:xfrm>
          <a:off x="152400" y="3733800"/>
          <a:ext cx="87630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Theft</a:t>
            </a:r>
            <a:endParaRPr lang="en-US" dirty="0"/>
          </a:p>
        </p:txBody>
      </p:sp>
      <p:sp>
        <p:nvSpPr>
          <p:cNvPr id="3" name="Content Placeholder 2"/>
          <p:cNvSpPr>
            <a:spLocks noGrp="1"/>
          </p:cNvSpPr>
          <p:nvPr>
            <p:ph idx="1"/>
          </p:nvPr>
        </p:nvSpPr>
        <p:spPr/>
        <p:txBody>
          <a:bodyPr/>
          <a:lstStyle/>
          <a:p>
            <a:r>
              <a:rPr lang="en-US" b="1" dirty="0" smtClean="0">
                <a:solidFill>
                  <a:srgbClr val="005F86"/>
                </a:solidFill>
              </a:rPr>
              <a:t>Software theft</a:t>
            </a:r>
            <a:r>
              <a:rPr lang="en-US" dirty="0" smtClean="0">
                <a:solidFill>
                  <a:srgbClr val="005F86"/>
                </a:solidFill>
              </a:rPr>
              <a:t> </a:t>
            </a:r>
            <a:r>
              <a:rPr lang="en-US" dirty="0" smtClean="0"/>
              <a:t>occurs when someone:</a:t>
            </a:r>
            <a:endParaRPr lang="en-US" b="1"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18</a:t>
            </a:fld>
            <a:endParaRPr lang="en-US"/>
          </a:p>
        </p:txBody>
      </p:sp>
      <p:sp>
        <p:nvSpPr>
          <p:cNvPr id="6" name="Text Placeholder 5"/>
          <p:cNvSpPr>
            <a:spLocks noGrp="1"/>
          </p:cNvSpPr>
          <p:nvPr>
            <p:ph type="body" sz="quarter" idx="13"/>
          </p:nvPr>
        </p:nvSpPr>
        <p:spPr/>
        <p:txBody>
          <a:bodyPr/>
          <a:lstStyle/>
          <a:p>
            <a:r>
              <a:rPr lang="en-US" dirty="0" smtClean="0"/>
              <a:t>Page 228</a:t>
            </a:r>
            <a:endParaRPr lang="en-US" dirty="0"/>
          </a:p>
        </p:txBody>
      </p:sp>
      <p:graphicFrame>
        <p:nvGraphicFramePr>
          <p:cNvPr id="7" name="Diagram 6"/>
          <p:cNvGraphicFramePr/>
          <p:nvPr>
            <p:extLst>
              <p:ext uri="{D42A27DB-BD31-4B8C-83A1-F6EECF244321}">
                <p14:modId xmlns:p14="http://schemas.microsoft.com/office/powerpoint/2010/main" val="2583447367"/>
              </p:ext>
            </p:extLst>
          </p:nvPr>
        </p:nvGraphicFramePr>
        <p:xfrm>
          <a:off x="609600" y="2286000"/>
          <a:ext cx="8001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Theft</a:t>
            </a:r>
            <a:endParaRPr lang="en-US" dirty="0"/>
          </a:p>
        </p:txBody>
      </p:sp>
      <p:sp>
        <p:nvSpPr>
          <p:cNvPr id="8" name="Content Placeholder 7"/>
          <p:cNvSpPr>
            <a:spLocks noGrp="1"/>
          </p:cNvSpPr>
          <p:nvPr>
            <p:ph idx="1"/>
          </p:nvPr>
        </p:nvSpPr>
        <p:spPr/>
        <p:txBody>
          <a:bodyPr>
            <a:normAutofit/>
          </a:bodyPr>
          <a:lstStyle/>
          <a:p>
            <a:r>
              <a:rPr lang="en-US" dirty="0" smtClean="0"/>
              <a:t>Many </a:t>
            </a:r>
            <a:r>
              <a:rPr lang="en-US" dirty="0"/>
              <a:t>manufacturers incorporate an activation process into their programs to ensure </a:t>
            </a:r>
            <a:r>
              <a:rPr lang="en-US" dirty="0" smtClean="0"/>
              <a:t>the software</a:t>
            </a:r>
            <a:r>
              <a:rPr lang="en-US" dirty="0"/>
              <a:t> </a:t>
            </a:r>
            <a:r>
              <a:rPr lang="en-US" dirty="0" smtClean="0"/>
              <a:t>is </a:t>
            </a:r>
            <a:r>
              <a:rPr lang="en-US" dirty="0"/>
              <a:t>not installed on more computers than legally </a:t>
            </a:r>
            <a:r>
              <a:rPr lang="en-US" dirty="0" smtClean="0"/>
              <a:t>licensed</a:t>
            </a:r>
          </a:p>
          <a:p>
            <a:r>
              <a:rPr lang="en-US" dirty="0" smtClean="0"/>
              <a:t>During </a:t>
            </a:r>
            <a:r>
              <a:rPr lang="en-US" dirty="0"/>
              <a:t>the </a:t>
            </a:r>
            <a:r>
              <a:rPr lang="en-US" b="1" dirty="0">
                <a:solidFill>
                  <a:srgbClr val="005F86"/>
                </a:solidFill>
              </a:rPr>
              <a:t>product </a:t>
            </a:r>
            <a:r>
              <a:rPr lang="en-US" b="1" dirty="0" smtClean="0">
                <a:solidFill>
                  <a:srgbClr val="005F86"/>
                </a:solidFill>
              </a:rPr>
              <a:t>activation</a:t>
            </a:r>
            <a:r>
              <a:rPr lang="en-US" dirty="0" smtClean="0"/>
              <a:t>,</a:t>
            </a:r>
            <a:r>
              <a:rPr lang="en-US" dirty="0"/>
              <a:t> </a:t>
            </a:r>
            <a:r>
              <a:rPr lang="en-US" dirty="0" smtClean="0"/>
              <a:t>which </a:t>
            </a:r>
            <a:r>
              <a:rPr lang="en-US" dirty="0"/>
              <a:t>is conducted either online or by phone, users provide the software product’s </a:t>
            </a:r>
            <a:r>
              <a:rPr lang="en-US" dirty="0" smtClean="0"/>
              <a:t>identification number </a:t>
            </a:r>
            <a:r>
              <a:rPr lang="en-US" dirty="0"/>
              <a:t>to associate the software with the computer or mobile device on which the software </a:t>
            </a:r>
            <a:r>
              <a:rPr lang="en-US" dirty="0" smtClean="0"/>
              <a:t>is installed</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19</a:t>
            </a:fld>
            <a:endParaRPr lang="en-US"/>
          </a:p>
        </p:txBody>
      </p:sp>
      <p:sp>
        <p:nvSpPr>
          <p:cNvPr id="10" name="Text Placeholder 9"/>
          <p:cNvSpPr>
            <a:spLocks noGrp="1"/>
          </p:cNvSpPr>
          <p:nvPr>
            <p:ph type="body" sz="quarter" idx="13"/>
          </p:nvPr>
        </p:nvSpPr>
        <p:spPr/>
        <p:txBody>
          <a:bodyPr>
            <a:normAutofit/>
          </a:bodyPr>
          <a:lstStyle/>
          <a:p>
            <a:r>
              <a:rPr lang="en-US" dirty="0" smtClean="0"/>
              <a:t>Page 228</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Overview</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39665143"/>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See Page 212</a:t>
            </a:r>
          </a:p>
          <a:p>
            <a:r>
              <a:rPr lang="en-US" dirty="0" smtClean="0"/>
              <a:t>for Detailed Objectives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Theft</a:t>
            </a:r>
            <a:endParaRPr lang="en-US" dirty="0"/>
          </a:p>
        </p:txBody>
      </p:sp>
      <p:sp>
        <p:nvSpPr>
          <p:cNvPr id="3" name="Content Placeholder 2"/>
          <p:cNvSpPr>
            <a:spLocks noGrp="1"/>
          </p:cNvSpPr>
          <p:nvPr>
            <p:ph idx="1"/>
          </p:nvPr>
        </p:nvSpPr>
        <p:spPr/>
        <p:txBody>
          <a:bodyPr>
            <a:normAutofit/>
          </a:bodyPr>
          <a:lstStyle/>
          <a:p>
            <a:r>
              <a:rPr lang="en-US" sz="2800" dirty="0" smtClean="0"/>
              <a:t>A </a:t>
            </a:r>
            <a:r>
              <a:rPr lang="en-US" sz="2800" b="1" dirty="0" smtClean="0">
                <a:solidFill>
                  <a:srgbClr val="005F86"/>
                </a:solidFill>
              </a:rPr>
              <a:t>license agreement</a:t>
            </a:r>
            <a:r>
              <a:rPr lang="en-US" sz="2800" dirty="0" smtClean="0">
                <a:solidFill>
                  <a:srgbClr val="005F86"/>
                </a:solidFill>
              </a:rPr>
              <a:t> </a:t>
            </a:r>
            <a:r>
              <a:rPr lang="en-US" sz="2800" dirty="0" smtClean="0"/>
              <a:t>is the right to use software</a:t>
            </a:r>
            <a:endParaRPr lang="en-US" sz="2800"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20</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Pages 228 – 229</a:t>
            </a:r>
          </a:p>
          <a:p>
            <a:r>
              <a:rPr lang="en-US" dirty="0" smtClean="0"/>
              <a:t>Figure 5-13</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2278924"/>
            <a:ext cx="6477000" cy="4041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8" name="Content Placeholder 7"/>
          <p:cNvSpPr>
            <a:spLocks noGrp="1"/>
          </p:cNvSpPr>
          <p:nvPr>
            <p:ph idx="1"/>
          </p:nvPr>
        </p:nvSpPr>
        <p:spPr/>
        <p:txBody>
          <a:bodyPr/>
          <a:lstStyle/>
          <a:p>
            <a:r>
              <a:rPr lang="en-US" b="1" dirty="0" smtClean="0">
                <a:solidFill>
                  <a:srgbClr val="005F86"/>
                </a:solidFill>
              </a:rPr>
              <a:t>Information theft </a:t>
            </a:r>
            <a:r>
              <a:rPr lang="en-US" dirty="0" smtClean="0"/>
              <a:t>occurs when someone steals personal or confidential information</a:t>
            </a:r>
          </a:p>
          <a:p>
            <a:r>
              <a:rPr lang="en-US" b="1" dirty="0" smtClean="0">
                <a:solidFill>
                  <a:srgbClr val="005F86"/>
                </a:solidFill>
              </a:rPr>
              <a:t>Encryption </a:t>
            </a:r>
            <a:r>
              <a:rPr lang="en-US" dirty="0" smtClean="0"/>
              <a:t>is a process of converting data that is readable by humans into encoded characters to prevent unauthorized access</a:t>
            </a:r>
            <a:endParaRPr lang="en-US" b="1" dirty="0"/>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21</a:t>
            </a:fld>
            <a:endParaRPr lang="en-US"/>
          </a:p>
        </p:txBody>
      </p:sp>
      <p:sp>
        <p:nvSpPr>
          <p:cNvPr id="9" name="Text Placeholder 8"/>
          <p:cNvSpPr>
            <a:spLocks noGrp="1"/>
          </p:cNvSpPr>
          <p:nvPr>
            <p:ph type="body" sz="quarter" idx="13"/>
          </p:nvPr>
        </p:nvSpPr>
        <p:spPr/>
        <p:txBody>
          <a:bodyPr>
            <a:normAutofit/>
          </a:bodyPr>
          <a:lstStyle/>
          <a:p>
            <a:r>
              <a:rPr lang="en-US" dirty="0" smtClean="0"/>
              <a:t>Page 229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22</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230</a:t>
            </a:r>
          </a:p>
          <a:p>
            <a:r>
              <a:rPr lang="en-US" dirty="0" smtClean="0"/>
              <a:t>Figure 5-14</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9308" y="1600200"/>
            <a:ext cx="7125384" cy="464820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b="1" dirty="0" smtClean="0">
                <a:solidFill>
                  <a:srgbClr val="005F86"/>
                </a:solidFill>
              </a:rPr>
              <a:t>digital signature</a:t>
            </a:r>
            <a:r>
              <a:rPr lang="en-US" dirty="0" smtClean="0">
                <a:solidFill>
                  <a:srgbClr val="005F86"/>
                </a:solidFill>
              </a:rPr>
              <a:t> </a:t>
            </a:r>
            <a:r>
              <a:rPr lang="en-US" dirty="0" smtClean="0"/>
              <a:t>is an encrypted code that a person, website, or organization attaches to an electronic message to verify the identity of the message sender</a:t>
            </a:r>
          </a:p>
          <a:p>
            <a:pPr lvl="1"/>
            <a:r>
              <a:rPr lang="en-US" dirty="0" smtClean="0"/>
              <a:t>Often used to ensure that an impostor is not participating in an Internet transaction</a:t>
            </a:r>
          </a:p>
          <a:p>
            <a:r>
              <a:rPr lang="en-US" dirty="0" smtClean="0"/>
              <a:t>A </a:t>
            </a:r>
            <a:r>
              <a:rPr lang="en-US" b="1" dirty="0" smtClean="0">
                <a:solidFill>
                  <a:srgbClr val="005F86"/>
                </a:solidFill>
              </a:rPr>
              <a:t>digital certificate</a:t>
            </a:r>
            <a:r>
              <a:rPr lang="en-US" dirty="0" smtClean="0">
                <a:solidFill>
                  <a:srgbClr val="005F86"/>
                </a:solidFill>
              </a:rPr>
              <a:t> </a:t>
            </a:r>
            <a:r>
              <a:rPr lang="en-US" dirty="0" smtClean="0"/>
              <a:t>is a notice that guarantees a user or a website is legitimate</a:t>
            </a:r>
          </a:p>
          <a:p>
            <a:r>
              <a:rPr lang="en-US" dirty="0"/>
              <a:t> A website that uses encryption techniques to </a:t>
            </a:r>
            <a:r>
              <a:rPr lang="en-US" dirty="0" smtClean="0"/>
              <a:t>secure its </a:t>
            </a:r>
            <a:r>
              <a:rPr lang="en-US" dirty="0"/>
              <a:t>data is known as a </a:t>
            </a:r>
            <a:r>
              <a:rPr lang="en-US" b="1" dirty="0">
                <a:solidFill>
                  <a:srgbClr val="005F86"/>
                </a:solidFill>
              </a:rPr>
              <a:t>secure site</a:t>
            </a:r>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23</a:t>
            </a:fld>
            <a:endParaRPr lang="en-US"/>
          </a:p>
        </p:txBody>
      </p:sp>
      <p:sp>
        <p:nvSpPr>
          <p:cNvPr id="6" name="Text Placeholder 5"/>
          <p:cNvSpPr>
            <a:spLocks noGrp="1"/>
          </p:cNvSpPr>
          <p:nvPr>
            <p:ph type="body" sz="quarter" idx="13"/>
          </p:nvPr>
        </p:nvSpPr>
        <p:spPr/>
        <p:txBody>
          <a:bodyPr/>
          <a:lstStyle/>
          <a:p>
            <a:r>
              <a:rPr lang="en-US" dirty="0" smtClean="0"/>
              <a:t>Page 231</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24</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231</a:t>
            </a:r>
          </a:p>
          <a:p>
            <a:r>
              <a:rPr lang="en-US" dirty="0" smtClean="0"/>
              <a:t>Figure 5-15</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9209" y="1600200"/>
            <a:ext cx="4345582" cy="464820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Theft, Vandalism, and Failure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54767998"/>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25</a:t>
            </a:fld>
            <a:endParaRPr lang="en-US"/>
          </a:p>
        </p:txBody>
      </p:sp>
      <p:sp>
        <p:nvSpPr>
          <p:cNvPr id="6" name="Text Placeholder 5"/>
          <p:cNvSpPr>
            <a:spLocks noGrp="1"/>
          </p:cNvSpPr>
          <p:nvPr>
            <p:ph type="body" sz="quarter" idx="13"/>
          </p:nvPr>
        </p:nvSpPr>
        <p:spPr/>
        <p:txBody>
          <a:bodyPr/>
          <a:lstStyle/>
          <a:p>
            <a:r>
              <a:rPr lang="en-US" dirty="0" smtClean="0"/>
              <a:t>Page 233</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Theft, Vandalism, and Failure</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7894" y="1600200"/>
            <a:ext cx="6668212" cy="4648200"/>
          </a:xfrm>
        </p:spPr>
      </p:pic>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26</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233</a:t>
            </a:r>
          </a:p>
          <a:p>
            <a:r>
              <a:rPr lang="en-US" dirty="0" smtClean="0"/>
              <a:t>Figure 5-16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 The Ultimate Safeguard</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rgbClr val="005F86"/>
                </a:solidFill>
              </a:rPr>
              <a:t>backup</a:t>
            </a:r>
            <a:r>
              <a:rPr lang="en-US" dirty="0" smtClean="0">
                <a:solidFill>
                  <a:srgbClr val="005F86"/>
                </a:solidFill>
              </a:rPr>
              <a:t> </a:t>
            </a:r>
            <a:r>
              <a:rPr lang="en-US" dirty="0" smtClean="0"/>
              <a:t>is a duplicate of a file, program, or media that can be used if the original is lost, damaged, or destroyed</a:t>
            </a:r>
          </a:p>
          <a:p>
            <a:pPr lvl="1"/>
            <a:r>
              <a:rPr lang="en-US" dirty="0" smtClean="0"/>
              <a:t>To </a:t>
            </a:r>
            <a:r>
              <a:rPr lang="en-US" b="1" dirty="0" smtClean="0">
                <a:solidFill>
                  <a:srgbClr val="005F86"/>
                </a:solidFill>
              </a:rPr>
              <a:t>back up</a:t>
            </a:r>
            <a:r>
              <a:rPr lang="en-US" dirty="0" smtClean="0">
                <a:solidFill>
                  <a:srgbClr val="005F86"/>
                </a:solidFill>
              </a:rPr>
              <a:t> </a:t>
            </a:r>
            <a:r>
              <a:rPr lang="en-US" dirty="0" smtClean="0"/>
              <a:t>a file means to make a copy of it</a:t>
            </a:r>
          </a:p>
          <a:p>
            <a:r>
              <a:rPr lang="en-US" dirty="0" smtClean="0"/>
              <a:t>Off-site backups are stored in a location separate from the computer or mobile device site</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27</a:t>
            </a:fld>
            <a:endParaRPr lang="en-US"/>
          </a:p>
        </p:txBody>
      </p:sp>
      <p:sp>
        <p:nvSpPr>
          <p:cNvPr id="6" name="Text Placeholder 5"/>
          <p:cNvSpPr>
            <a:spLocks noGrp="1"/>
          </p:cNvSpPr>
          <p:nvPr>
            <p:ph type="body" sz="quarter" idx="13"/>
          </p:nvPr>
        </p:nvSpPr>
        <p:spPr/>
        <p:txBody>
          <a:bodyPr/>
          <a:lstStyle/>
          <a:p>
            <a:r>
              <a:rPr lang="en-US" dirty="0" smtClean="0"/>
              <a:t>Pages 233 - 234</a:t>
            </a:r>
            <a:endParaRPr lang="en-US" dirty="0"/>
          </a:p>
        </p:txBody>
      </p:sp>
      <p:sp>
        <p:nvSpPr>
          <p:cNvPr id="8" name="Cloud 7"/>
          <p:cNvSpPr/>
          <p:nvPr/>
        </p:nvSpPr>
        <p:spPr>
          <a:xfrm>
            <a:off x="2910016" y="4876800"/>
            <a:ext cx="3276600" cy="1371600"/>
          </a:xfrm>
          <a:prstGeom prst="cloud">
            <a:avLst/>
          </a:prstGeom>
          <a:solidFill>
            <a:srgbClr val="005F8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Cloud Storage</a:t>
            </a:r>
            <a:endParaRPr 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 The Ultimate Safeguard</a:t>
            </a:r>
            <a:endParaRPr lang="en-US" dirty="0"/>
          </a:p>
        </p:txBody>
      </p:sp>
      <p:sp>
        <p:nvSpPr>
          <p:cNvPr id="3" name="Content Placeholder 2"/>
          <p:cNvSpPr>
            <a:spLocks noGrp="1"/>
          </p:cNvSpPr>
          <p:nvPr>
            <p:ph sz="half" idx="1"/>
          </p:nvPr>
        </p:nvSpPr>
        <p:spPr/>
        <p:txBody>
          <a:bodyPr/>
          <a:lstStyle/>
          <a:p>
            <a:r>
              <a:rPr lang="en-US" dirty="0" smtClean="0"/>
              <a:t>Categories of backups:</a:t>
            </a:r>
          </a:p>
          <a:p>
            <a:pPr lvl="1"/>
            <a:r>
              <a:rPr lang="en-US" dirty="0" smtClean="0"/>
              <a:t>Full</a:t>
            </a:r>
          </a:p>
          <a:p>
            <a:pPr lvl="1"/>
            <a:r>
              <a:rPr lang="en-US" dirty="0" smtClean="0"/>
              <a:t>Differential</a:t>
            </a:r>
          </a:p>
          <a:p>
            <a:pPr lvl="1"/>
            <a:r>
              <a:rPr lang="en-US" dirty="0" smtClean="0"/>
              <a:t>Incremental</a:t>
            </a:r>
          </a:p>
          <a:p>
            <a:pPr lvl="1"/>
            <a:r>
              <a:rPr lang="en-US" dirty="0" smtClean="0"/>
              <a:t>Selective</a:t>
            </a:r>
          </a:p>
          <a:p>
            <a:pPr lvl="1"/>
            <a:r>
              <a:rPr lang="en-US" dirty="0" smtClean="0"/>
              <a:t>Continuous data protection</a:t>
            </a:r>
          </a:p>
          <a:p>
            <a:pPr lvl="1"/>
            <a:r>
              <a:rPr lang="en-US" dirty="0" smtClean="0"/>
              <a:t>Cloud</a:t>
            </a:r>
            <a:endParaRPr lang="en-US" dirty="0"/>
          </a:p>
        </p:txBody>
      </p:sp>
      <p:sp>
        <p:nvSpPr>
          <p:cNvPr id="8" name="Content Placeholder 7"/>
          <p:cNvSpPr>
            <a:spLocks noGrp="1"/>
          </p:cNvSpPr>
          <p:nvPr>
            <p:ph sz="half" idx="2"/>
          </p:nvPr>
        </p:nvSpPr>
        <p:spPr/>
        <p:txBody>
          <a:bodyPr/>
          <a:lstStyle/>
          <a:p>
            <a:r>
              <a:rPr lang="en-US" dirty="0" smtClean="0"/>
              <a:t>Three-generation backup policy</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28</a:t>
            </a:fld>
            <a:endParaRPr lang="en-US"/>
          </a:p>
        </p:txBody>
      </p:sp>
      <p:sp>
        <p:nvSpPr>
          <p:cNvPr id="9" name="Text Placeholder 8"/>
          <p:cNvSpPr>
            <a:spLocks noGrp="1"/>
          </p:cNvSpPr>
          <p:nvPr>
            <p:ph type="body" sz="quarter" idx="13"/>
          </p:nvPr>
        </p:nvSpPr>
        <p:spPr/>
        <p:txBody>
          <a:bodyPr/>
          <a:lstStyle/>
          <a:p>
            <a:r>
              <a:rPr lang="en-US" dirty="0" smtClean="0"/>
              <a:t>Page 234</a:t>
            </a:r>
            <a:endParaRPr lang="en-US" dirty="0"/>
          </a:p>
        </p:txBody>
      </p:sp>
      <p:graphicFrame>
        <p:nvGraphicFramePr>
          <p:cNvPr id="10" name="Diagram 9"/>
          <p:cNvGraphicFramePr/>
          <p:nvPr/>
        </p:nvGraphicFramePr>
        <p:xfrm>
          <a:off x="4495800" y="2667000"/>
          <a:ext cx="4038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Backing Up – The Ultimate Safeguard</a:t>
            </a:r>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29</a:t>
            </a:fld>
            <a:endParaRPr lang="en-US"/>
          </a:p>
        </p:txBody>
      </p:sp>
      <p:sp>
        <p:nvSpPr>
          <p:cNvPr id="7" name="Text Placeholder 6"/>
          <p:cNvSpPr>
            <a:spLocks noGrp="1"/>
          </p:cNvSpPr>
          <p:nvPr>
            <p:ph type="body" sz="quarter" idx="13"/>
          </p:nvPr>
        </p:nvSpPr>
        <p:spPr/>
        <p:txBody>
          <a:bodyPr>
            <a:normAutofit lnSpcReduction="10000"/>
          </a:bodyPr>
          <a:lstStyle/>
          <a:p>
            <a:r>
              <a:rPr lang="en-US" dirty="0" smtClean="0"/>
              <a:t>Page 234</a:t>
            </a:r>
          </a:p>
          <a:p>
            <a:r>
              <a:rPr lang="en-US" dirty="0" smtClean="0"/>
              <a:t>Table 5-2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658392"/>
            <a:ext cx="8839200" cy="4531816"/>
          </a:xfrm>
        </p:spPr>
      </p:pic>
    </p:spTree>
    <p:extLst>
      <p:ext uri="{BB962C8B-B14F-4D97-AF65-F5344CB8AC3E}">
        <p14:creationId xmlns:p14="http://schemas.microsoft.com/office/powerpoint/2010/main" val="2825276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Overview</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78905992"/>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See Page 212</a:t>
            </a:r>
          </a:p>
          <a:p>
            <a:r>
              <a:rPr lang="en-US" dirty="0" smtClean="0"/>
              <a:t>for Detailed Objectives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Security</a:t>
            </a:r>
            <a:endParaRPr lang="en-US" dirty="0"/>
          </a:p>
        </p:txBody>
      </p:sp>
      <p:sp>
        <p:nvSpPr>
          <p:cNvPr id="8" name="Content Placeholder 7"/>
          <p:cNvSpPr>
            <a:spLocks noGrp="1"/>
          </p:cNvSpPr>
          <p:nvPr>
            <p:ph sz="half" idx="1"/>
          </p:nvPr>
        </p:nvSpPr>
        <p:spPr/>
        <p:txBody>
          <a:bodyPr>
            <a:normAutofit fontScale="92500" lnSpcReduction="20000"/>
          </a:bodyPr>
          <a:lstStyle/>
          <a:p>
            <a:r>
              <a:rPr lang="en-US" sz="2800" dirty="0" smtClean="0"/>
              <a:t>Wireless access poses additional security risks</a:t>
            </a:r>
          </a:p>
          <a:p>
            <a:r>
              <a:rPr lang="en-US" sz="2800" dirty="0" smtClean="0"/>
              <a:t>Some perpetrators connect to other’s wireless networks to gain free Internet access or confidential data</a:t>
            </a:r>
          </a:p>
          <a:p>
            <a:r>
              <a:rPr lang="en-US" sz="2800" dirty="0" smtClean="0"/>
              <a:t>Others </a:t>
            </a:r>
            <a:r>
              <a:rPr lang="en-US" sz="2800" dirty="0"/>
              <a:t>connect to a </a:t>
            </a:r>
            <a:r>
              <a:rPr lang="en-US" sz="2800" dirty="0" smtClean="0"/>
              <a:t>network through </a:t>
            </a:r>
            <a:r>
              <a:rPr lang="en-US" sz="2800" dirty="0"/>
              <a:t>an unsecured wireless access point (WAP) or combination router/WAP</a:t>
            </a:r>
            <a:endParaRPr lang="en-US" sz="2800" dirty="0" smtClean="0"/>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30</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 236</a:t>
            </a:r>
          </a:p>
          <a:p>
            <a:r>
              <a:rPr lang="en-US" dirty="0" smtClean="0"/>
              <a:t>Figure 5-18</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79093"/>
            <a:ext cx="4038600" cy="3168176"/>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7" name="Content Placeholder 6"/>
          <p:cNvSpPr>
            <a:spLocks noGrp="1"/>
          </p:cNvSpPr>
          <p:nvPr>
            <p:ph sz="half" idx="1"/>
          </p:nvPr>
        </p:nvSpPr>
        <p:spPr/>
        <p:txBody>
          <a:bodyPr>
            <a:normAutofit lnSpcReduction="10000"/>
          </a:bodyPr>
          <a:lstStyle/>
          <a:p>
            <a:r>
              <a:rPr lang="en-US" b="1" dirty="0" smtClean="0">
                <a:solidFill>
                  <a:srgbClr val="005F86"/>
                </a:solidFill>
              </a:rPr>
              <a:t>Technology ethics</a:t>
            </a:r>
            <a:r>
              <a:rPr lang="en-US" dirty="0" smtClean="0">
                <a:solidFill>
                  <a:srgbClr val="005F86"/>
                </a:solidFill>
              </a:rPr>
              <a:t> </a:t>
            </a:r>
            <a:r>
              <a:rPr lang="en-US" dirty="0" smtClean="0"/>
              <a:t>are the moral guidelines that govern the use of computers, mobile devices, information systems, and related technologies</a:t>
            </a:r>
          </a:p>
          <a:p>
            <a:r>
              <a:rPr lang="en-US" dirty="0" smtClean="0"/>
              <a:t>Information accuracy is a concern</a:t>
            </a:r>
          </a:p>
          <a:p>
            <a:pPr lvl="1"/>
            <a:r>
              <a:rPr lang="en-US" dirty="0" smtClean="0"/>
              <a:t>Not all information on the Internet is correct</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31</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Pages 238 - 240</a:t>
            </a:r>
          </a:p>
          <a:p>
            <a:r>
              <a:rPr lang="en-US" dirty="0" smtClean="0"/>
              <a:t>Figure 5-20</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067567"/>
            <a:ext cx="4038600" cy="3591228"/>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32</a:t>
            </a:fld>
            <a:endParaRPr lang="en-US"/>
          </a:p>
        </p:txBody>
      </p:sp>
      <p:sp>
        <p:nvSpPr>
          <p:cNvPr id="9" name="Text Placeholder 8"/>
          <p:cNvSpPr>
            <a:spLocks noGrp="1"/>
          </p:cNvSpPr>
          <p:nvPr>
            <p:ph type="body" sz="quarter" idx="13"/>
          </p:nvPr>
        </p:nvSpPr>
        <p:spPr/>
        <p:txBody>
          <a:bodyPr/>
          <a:lstStyle/>
          <a:p>
            <a:r>
              <a:rPr lang="en-US" dirty="0" smtClean="0"/>
              <a:t>Page 240</a:t>
            </a:r>
            <a:endParaRPr lang="en-US" dirty="0"/>
          </a:p>
        </p:txBody>
      </p:sp>
      <p:sp>
        <p:nvSpPr>
          <p:cNvPr id="3" name="Content Placeholder 2"/>
          <p:cNvSpPr>
            <a:spLocks noGrp="1"/>
          </p:cNvSpPr>
          <p:nvPr>
            <p:ph idx="1"/>
          </p:nvPr>
        </p:nvSpPr>
        <p:spPr/>
        <p:txBody>
          <a:bodyPr>
            <a:normAutofit fontScale="92500"/>
          </a:bodyPr>
          <a:lstStyle/>
          <a:p>
            <a:pPr lvl="0"/>
            <a:r>
              <a:rPr lang="en-US" dirty="0" smtClean="0"/>
              <a:t>Intellectual property </a:t>
            </a:r>
            <a:r>
              <a:rPr lang="en-US" b="0" dirty="0" smtClean="0"/>
              <a:t>refers to unique and original works such as ideas, inventions, art, writings, processes, company and product names, and logos</a:t>
            </a:r>
          </a:p>
          <a:p>
            <a:pPr lvl="0"/>
            <a:r>
              <a:rPr lang="en-US" dirty="0" smtClean="0"/>
              <a:t>Intellectual property rights are the rights to which creators are entitled to their work</a:t>
            </a:r>
            <a:endParaRPr lang="en-US" b="1" dirty="0"/>
          </a:p>
          <a:p>
            <a:r>
              <a:rPr lang="en-US" b="0" dirty="0" smtClean="0"/>
              <a:t>A </a:t>
            </a:r>
            <a:r>
              <a:rPr lang="en-US" dirty="0" smtClean="0"/>
              <a:t>copyright</a:t>
            </a:r>
            <a:r>
              <a:rPr lang="en-US" b="0" dirty="0" smtClean="0"/>
              <a:t> protects any tangible form of expression</a:t>
            </a:r>
            <a:endParaRPr lang="en-US" b="0" dirty="0"/>
          </a:p>
          <a:p>
            <a:pPr lvl="0"/>
            <a:r>
              <a:rPr lang="en-US" b="0" dirty="0" smtClean="0"/>
              <a:t>Digital rights management (DRM) is a strategy designed to prevent illegal distribution of movies, music, and other digital content</a:t>
            </a:r>
            <a:endParaRPr lang="en-US" b="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33</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241</a:t>
            </a:r>
          </a:p>
          <a:p>
            <a:r>
              <a:rPr lang="en-US" dirty="0" smtClean="0"/>
              <a:t>Figure 5-21</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rgbClr val="005F86"/>
                </a:solidFill>
              </a:rPr>
              <a:t>code of conduct</a:t>
            </a:r>
            <a:r>
              <a:rPr lang="en-US" dirty="0" smtClean="0">
                <a:solidFill>
                  <a:srgbClr val="005F86"/>
                </a:solidFill>
              </a:rPr>
              <a:t> </a:t>
            </a:r>
            <a:r>
              <a:rPr lang="en-US" dirty="0" smtClean="0"/>
              <a:t>is a written guideline that helps determine whether a specification is ethical/unethical or allowed/not allowed</a:t>
            </a:r>
            <a:endParaRPr lang="en-US" dirty="0"/>
          </a:p>
        </p:txBody>
      </p:sp>
      <p:pic>
        <p:nvPicPr>
          <p:cNvPr id="7" name="Picture 6"/>
          <p:cNvPicPr>
            <a:picLocks noChangeAspect="1"/>
          </p:cNvPicPr>
          <p:nvPr/>
        </p:nvPicPr>
        <p:blipFill>
          <a:blip r:embed="rId3"/>
          <a:stretch>
            <a:fillRect/>
          </a:stretch>
        </p:blipFill>
        <p:spPr>
          <a:xfrm>
            <a:off x="1853833" y="3276071"/>
            <a:ext cx="5588733" cy="295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3" name="Content Placeholder 2"/>
          <p:cNvSpPr>
            <a:spLocks noGrp="1"/>
          </p:cNvSpPr>
          <p:nvPr>
            <p:ph idx="1"/>
          </p:nvPr>
        </p:nvSpPr>
        <p:spPr/>
        <p:txBody>
          <a:bodyPr/>
          <a:lstStyle/>
          <a:p>
            <a:r>
              <a:rPr lang="en-US" b="1" dirty="0" smtClean="0">
                <a:solidFill>
                  <a:srgbClr val="005F86"/>
                </a:solidFill>
              </a:rPr>
              <a:t>Green computing</a:t>
            </a:r>
            <a:r>
              <a:rPr lang="en-US" dirty="0" smtClean="0">
                <a:solidFill>
                  <a:srgbClr val="005F86"/>
                </a:solidFill>
              </a:rPr>
              <a:t> </a:t>
            </a:r>
            <a:r>
              <a:rPr lang="en-US" dirty="0" smtClean="0"/>
              <a:t>involves reducing the electricity and environmental waste while using computers, mobile devices, and related technologies</a:t>
            </a:r>
            <a:endParaRPr lang="en-US" b="1"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34</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241</a:t>
            </a:r>
          </a:p>
          <a:p>
            <a:r>
              <a:rPr lang="en-US" dirty="0" smtClean="0"/>
              <a:t>Figure 5-22</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3273536"/>
            <a:ext cx="4343400" cy="31048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sp>
        <p:nvSpPr>
          <p:cNvPr id="3" name="Content Placeholder 2"/>
          <p:cNvSpPr>
            <a:spLocks noGrp="1"/>
          </p:cNvSpPr>
          <p:nvPr>
            <p:ph idx="1"/>
          </p:nvPr>
        </p:nvSpPr>
        <p:spPr/>
        <p:txBody>
          <a:bodyPr>
            <a:normAutofit fontScale="92500"/>
          </a:bodyPr>
          <a:lstStyle/>
          <a:p>
            <a:r>
              <a:rPr lang="en-US" b="1" dirty="0" smtClean="0">
                <a:solidFill>
                  <a:srgbClr val="005F86"/>
                </a:solidFill>
              </a:rPr>
              <a:t>Information privacy </a:t>
            </a:r>
            <a:r>
              <a:rPr lang="en-US" dirty="0" smtClean="0"/>
              <a:t>refers to the right of individuals and companies to deny or restrict the collection, use, and dissemination of information about them</a:t>
            </a:r>
          </a:p>
          <a:p>
            <a:r>
              <a:rPr lang="en-US" dirty="0" smtClean="0"/>
              <a:t>Huge databases store data online</a:t>
            </a:r>
          </a:p>
          <a:p>
            <a:r>
              <a:rPr lang="en-US" dirty="0"/>
              <a:t>Websites often collect data about you, </a:t>
            </a:r>
            <a:r>
              <a:rPr lang="en-US" dirty="0" smtClean="0"/>
              <a:t>so that </a:t>
            </a:r>
            <a:r>
              <a:rPr lang="en-US" dirty="0"/>
              <a:t>they can customize advertisements and send </a:t>
            </a:r>
            <a:r>
              <a:rPr lang="en-US" dirty="0" smtClean="0"/>
              <a:t>you personalized </a:t>
            </a:r>
            <a:r>
              <a:rPr lang="en-US" dirty="0"/>
              <a:t>email </a:t>
            </a:r>
            <a:r>
              <a:rPr lang="en-US" dirty="0" smtClean="0"/>
              <a:t>messages</a:t>
            </a:r>
          </a:p>
          <a:p>
            <a:r>
              <a:rPr lang="en-US" dirty="0" smtClean="0"/>
              <a:t>Some </a:t>
            </a:r>
            <a:r>
              <a:rPr lang="en-US" dirty="0"/>
              <a:t>employers </a:t>
            </a:r>
            <a:r>
              <a:rPr lang="en-US" dirty="0" smtClean="0"/>
              <a:t>monitor your </a:t>
            </a:r>
            <a:r>
              <a:rPr lang="en-US" dirty="0"/>
              <a:t>computer usage and email messages</a:t>
            </a:r>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35</a:t>
            </a:fld>
            <a:endParaRPr lang="en-US"/>
          </a:p>
        </p:txBody>
      </p:sp>
      <p:sp>
        <p:nvSpPr>
          <p:cNvPr id="6" name="Text Placeholder 5"/>
          <p:cNvSpPr>
            <a:spLocks noGrp="1"/>
          </p:cNvSpPr>
          <p:nvPr>
            <p:ph type="body" sz="quarter" idx="13"/>
          </p:nvPr>
        </p:nvSpPr>
        <p:spPr/>
        <p:txBody>
          <a:bodyPr/>
          <a:lstStyle/>
          <a:p>
            <a:r>
              <a:rPr lang="en-US" dirty="0" smtClean="0"/>
              <a:t>Page 242</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36</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 242</a:t>
            </a:r>
          </a:p>
          <a:p>
            <a:r>
              <a:rPr lang="en-US" dirty="0" smtClean="0"/>
              <a:t>Figure 5-23</a:t>
            </a:r>
            <a:endParaRPr lang="en-US" dirty="0"/>
          </a:p>
        </p:txBody>
      </p:sp>
      <p:pic>
        <p:nvPicPr>
          <p:cNvPr id="10" name="Content Placeholder 9"/>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48825"/>
          <a:stretch/>
        </p:blipFill>
        <p:spPr>
          <a:xfrm>
            <a:off x="4579791" y="2019850"/>
            <a:ext cx="3925839" cy="3656280"/>
          </a:xfrm>
        </p:spPr>
      </p:pic>
      <p:pic>
        <p:nvPicPr>
          <p:cNvPr id="13" name="Content Placeholder 12"/>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51175"/>
          <a:stretch/>
        </p:blipFill>
        <p:spPr>
          <a:xfrm>
            <a:off x="228600" y="2020070"/>
            <a:ext cx="4114800" cy="365628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sp>
        <p:nvSpPr>
          <p:cNvPr id="10" name="Content Placeholder 9"/>
          <p:cNvSpPr>
            <a:spLocks noGrp="1"/>
          </p:cNvSpPr>
          <p:nvPr>
            <p:ph sz="half" idx="1"/>
          </p:nvPr>
        </p:nvSpPr>
        <p:spPr/>
        <p:txBody>
          <a:bodyPr/>
          <a:lstStyle/>
          <a:p>
            <a:r>
              <a:rPr lang="en-US" dirty="0" smtClean="0"/>
              <a:t>Information about you can be stored in a database when you:</a:t>
            </a:r>
          </a:p>
          <a:p>
            <a:pPr lvl="1"/>
            <a:r>
              <a:rPr lang="en-US" dirty="0" smtClean="0"/>
              <a:t>Fill out a printed or online form</a:t>
            </a:r>
          </a:p>
          <a:p>
            <a:pPr lvl="1"/>
            <a:r>
              <a:rPr lang="en-US" dirty="0" smtClean="0"/>
              <a:t>Create a profile on an online social network</a:t>
            </a:r>
          </a:p>
          <a:p>
            <a:pPr lvl="1"/>
            <a:r>
              <a:rPr lang="en-US" dirty="0" smtClean="0"/>
              <a:t>Register a product warranty</a:t>
            </a:r>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37</a:t>
            </a:fld>
            <a:endParaRPr lang="en-US"/>
          </a:p>
        </p:txBody>
      </p:sp>
      <p:sp>
        <p:nvSpPr>
          <p:cNvPr id="12" name="Text Placeholder 11"/>
          <p:cNvSpPr>
            <a:spLocks noGrp="1"/>
          </p:cNvSpPr>
          <p:nvPr>
            <p:ph type="body" sz="quarter" idx="13"/>
          </p:nvPr>
        </p:nvSpPr>
        <p:spPr/>
        <p:txBody>
          <a:bodyPr>
            <a:normAutofit lnSpcReduction="10000"/>
          </a:bodyPr>
          <a:lstStyle/>
          <a:p>
            <a:r>
              <a:rPr lang="en-US" dirty="0" smtClean="0"/>
              <a:t>Pages 242 - 243</a:t>
            </a:r>
          </a:p>
          <a:p>
            <a:r>
              <a:rPr lang="en-US" dirty="0" smtClean="0"/>
              <a:t>Figure 5-24</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689858"/>
            <a:ext cx="4038600" cy="2346647"/>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sp>
        <p:nvSpPr>
          <p:cNvPr id="8" name="Content Placeholder 7"/>
          <p:cNvSpPr>
            <a:spLocks noGrp="1"/>
          </p:cNvSpPr>
          <p:nvPr>
            <p:ph idx="1"/>
          </p:nvPr>
        </p:nvSpPr>
        <p:spPr/>
        <p:txBody>
          <a:bodyPr>
            <a:normAutofit/>
          </a:bodyPr>
          <a:lstStyle/>
          <a:p>
            <a:r>
              <a:rPr lang="en-US" sz="2800" dirty="0" smtClean="0"/>
              <a:t>A </a:t>
            </a:r>
            <a:r>
              <a:rPr lang="en-US" sz="2800" b="1" dirty="0" smtClean="0">
                <a:solidFill>
                  <a:srgbClr val="005F86"/>
                </a:solidFill>
              </a:rPr>
              <a:t>cookie</a:t>
            </a:r>
            <a:r>
              <a:rPr lang="en-US" sz="2800" dirty="0" smtClean="0">
                <a:solidFill>
                  <a:srgbClr val="005F86"/>
                </a:solidFill>
              </a:rPr>
              <a:t> </a:t>
            </a:r>
            <a:r>
              <a:rPr lang="en-US" sz="2800" dirty="0" smtClean="0"/>
              <a:t>is a small text file that a web server stores on your computer</a:t>
            </a:r>
          </a:p>
          <a:p>
            <a:r>
              <a:rPr lang="en-US" sz="2800" dirty="0" smtClean="0"/>
              <a:t>Websites use cookies for a variety of reasons:</a:t>
            </a:r>
            <a:endParaRPr lang="en-US" sz="2800" dirty="0"/>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38</a:t>
            </a:fld>
            <a:endParaRPr lang="en-US"/>
          </a:p>
        </p:txBody>
      </p:sp>
      <p:sp>
        <p:nvSpPr>
          <p:cNvPr id="9" name="Text Placeholder 8"/>
          <p:cNvSpPr>
            <a:spLocks noGrp="1"/>
          </p:cNvSpPr>
          <p:nvPr>
            <p:ph type="body" sz="quarter" idx="13"/>
          </p:nvPr>
        </p:nvSpPr>
        <p:spPr/>
        <p:txBody>
          <a:bodyPr>
            <a:normAutofit/>
          </a:bodyPr>
          <a:lstStyle/>
          <a:p>
            <a:r>
              <a:rPr lang="en-US" dirty="0" smtClean="0"/>
              <a:t>Pages 243 - 244</a:t>
            </a:r>
          </a:p>
        </p:txBody>
      </p:sp>
      <p:graphicFrame>
        <p:nvGraphicFramePr>
          <p:cNvPr id="11" name="Diagram 10"/>
          <p:cNvGraphicFramePr/>
          <p:nvPr>
            <p:extLst>
              <p:ext uri="{D42A27DB-BD31-4B8C-83A1-F6EECF244321}">
                <p14:modId xmlns:p14="http://schemas.microsoft.com/office/powerpoint/2010/main" val="2662316230"/>
              </p:ext>
            </p:extLst>
          </p:nvPr>
        </p:nvGraphicFramePr>
        <p:xfrm>
          <a:off x="228600" y="3048000"/>
          <a:ext cx="86868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Privacy</a:t>
            </a:r>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39</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244</a:t>
            </a:r>
          </a:p>
          <a:p>
            <a:r>
              <a:rPr lang="en-US" dirty="0" smtClean="0"/>
              <a:t>Figure 5-25</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736080"/>
            <a:ext cx="8839200" cy="4376439"/>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Security Risks</a:t>
            </a:r>
            <a:endParaRPr lang="en-US" dirty="0"/>
          </a:p>
        </p:txBody>
      </p:sp>
      <p:sp>
        <p:nvSpPr>
          <p:cNvPr id="3" name="Content Placeholder 2"/>
          <p:cNvSpPr>
            <a:spLocks noGrp="1"/>
          </p:cNvSpPr>
          <p:nvPr>
            <p:ph idx="1"/>
          </p:nvPr>
        </p:nvSpPr>
        <p:spPr/>
        <p:txBody>
          <a:bodyPr>
            <a:normAutofit/>
          </a:bodyPr>
          <a:lstStyle/>
          <a:p>
            <a:r>
              <a:rPr lang="en-US" sz="2800" dirty="0" smtClean="0"/>
              <a:t>A </a:t>
            </a:r>
            <a:r>
              <a:rPr lang="en-US" sz="2800" b="1" dirty="0" smtClean="0">
                <a:solidFill>
                  <a:srgbClr val="005F86"/>
                </a:solidFill>
              </a:rPr>
              <a:t>digital security risk</a:t>
            </a:r>
            <a:r>
              <a:rPr lang="en-US" sz="2800" dirty="0" smtClean="0">
                <a:solidFill>
                  <a:srgbClr val="005F86"/>
                </a:solidFill>
              </a:rPr>
              <a:t> </a:t>
            </a:r>
            <a:r>
              <a:rPr lang="en-US" sz="2800" dirty="0" smtClean="0"/>
              <a:t>is any event or action that could cause a loss of or damage to a computer or mobile device hardware, software, data, information, or processing capability</a:t>
            </a:r>
          </a:p>
          <a:p>
            <a:r>
              <a:rPr lang="en-US" sz="2800" dirty="0" smtClean="0"/>
              <a:t>Any illegal act involving the use of a computer or related devices generally is referred to as a </a:t>
            </a:r>
            <a:r>
              <a:rPr lang="en-US" sz="2800" b="1" dirty="0" smtClean="0">
                <a:solidFill>
                  <a:srgbClr val="005F86"/>
                </a:solidFill>
              </a:rPr>
              <a:t>computer crime</a:t>
            </a:r>
            <a:endParaRPr lang="en-US" sz="2800" dirty="0" smtClean="0">
              <a:solidFill>
                <a:srgbClr val="005F86"/>
              </a:solidFill>
            </a:endParaRPr>
          </a:p>
          <a:p>
            <a:r>
              <a:rPr lang="en-US" sz="2800" dirty="0" smtClean="0"/>
              <a:t>A </a:t>
            </a:r>
            <a:r>
              <a:rPr lang="en-US" sz="2800" b="1" dirty="0" smtClean="0">
                <a:solidFill>
                  <a:srgbClr val="005F86"/>
                </a:solidFill>
              </a:rPr>
              <a:t>cybercrime</a:t>
            </a:r>
            <a:r>
              <a:rPr lang="en-US" sz="2800" dirty="0" smtClean="0">
                <a:solidFill>
                  <a:srgbClr val="005F86"/>
                </a:solidFill>
              </a:rPr>
              <a:t> </a:t>
            </a:r>
            <a:r>
              <a:rPr lang="en-US" sz="2800" dirty="0" smtClean="0"/>
              <a:t>is an online or Internet-based illegal act</a:t>
            </a:r>
            <a:endParaRPr lang="en-US" sz="2800"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4</a:t>
            </a:fld>
            <a:endParaRPr lang="en-US"/>
          </a:p>
        </p:txBody>
      </p:sp>
      <p:sp>
        <p:nvSpPr>
          <p:cNvPr id="6" name="Text Placeholder 5"/>
          <p:cNvSpPr>
            <a:spLocks noGrp="1"/>
          </p:cNvSpPr>
          <p:nvPr>
            <p:ph type="body" sz="quarter" idx="13"/>
          </p:nvPr>
        </p:nvSpPr>
        <p:spPr/>
        <p:txBody>
          <a:bodyPr/>
          <a:lstStyle/>
          <a:p>
            <a:r>
              <a:rPr lang="en-US" dirty="0" smtClean="0"/>
              <a:t>Page 212</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Privacy</a:t>
            </a:r>
          </a:p>
        </p:txBody>
      </p:sp>
      <p:sp>
        <p:nvSpPr>
          <p:cNvPr id="7" name="Content Placeholder 6"/>
          <p:cNvSpPr>
            <a:spLocks noGrp="1"/>
          </p:cNvSpPr>
          <p:nvPr>
            <p:ph idx="1"/>
          </p:nvPr>
        </p:nvSpPr>
        <p:spPr/>
        <p:txBody>
          <a:bodyPr>
            <a:normAutofit/>
          </a:bodyPr>
          <a:lstStyle/>
          <a:p>
            <a:r>
              <a:rPr lang="en-US" b="1" dirty="0" smtClean="0">
                <a:solidFill>
                  <a:srgbClr val="005F86"/>
                </a:solidFill>
              </a:rPr>
              <a:t>Phishing </a:t>
            </a:r>
            <a:r>
              <a:rPr lang="en-US" dirty="0" smtClean="0"/>
              <a:t>is a scam in which a perpetrator sends an official looking email message that attempts to obtain your personal and/or financial information</a:t>
            </a:r>
          </a:p>
          <a:p>
            <a:r>
              <a:rPr lang="en-US" dirty="0" smtClean="0"/>
              <a:t>With clickjacking, an object that can be tapped or clicked on a website contains a malicious program</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40</a:t>
            </a:fld>
            <a:endParaRPr lang="en-US"/>
          </a:p>
        </p:txBody>
      </p:sp>
      <p:sp>
        <p:nvSpPr>
          <p:cNvPr id="9" name="Text Placeholder 8"/>
          <p:cNvSpPr>
            <a:spLocks noGrp="1"/>
          </p:cNvSpPr>
          <p:nvPr>
            <p:ph type="body" sz="quarter" idx="13"/>
          </p:nvPr>
        </p:nvSpPr>
        <p:spPr/>
        <p:txBody>
          <a:bodyPr>
            <a:normAutofit/>
          </a:bodyPr>
          <a:lstStyle/>
          <a:p>
            <a:r>
              <a:rPr lang="en-US" dirty="0" smtClean="0"/>
              <a:t>Pages 244 - 245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Privacy</a:t>
            </a:r>
          </a:p>
        </p:txBody>
      </p:sp>
      <p:sp>
        <p:nvSpPr>
          <p:cNvPr id="3" name="Content Placeholder 2"/>
          <p:cNvSpPr>
            <a:spLocks noGrp="1"/>
          </p:cNvSpPr>
          <p:nvPr>
            <p:ph idx="1"/>
          </p:nvPr>
        </p:nvSpPr>
        <p:spPr/>
        <p:txBody>
          <a:bodyPr/>
          <a:lstStyle/>
          <a:p>
            <a:r>
              <a:rPr lang="en-US" b="1" dirty="0" smtClean="0">
                <a:solidFill>
                  <a:srgbClr val="005F86"/>
                </a:solidFill>
              </a:rPr>
              <a:t>Spyware</a:t>
            </a:r>
            <a:r>
              <a:rPr lang="en-US" dirty="0" smtClean="0">
                <a:solidFill>
                  <a:srgbClr val="005F86"/>
                </a:solidFill>
              </a:rPr>
              <a:t> </a:t>
            </a:r>
            <a:r>
              <a:rPr lang="en-US" dirty="0" smtClean="0"/>
              <a:t>is a program placed on a computer or mobile device without the user’s knowledge that secretly collects information about the user and then communicates the information it collects to some outside source while the user is online</a:t>
            </a:r>
          </a:p>
          <a:p>
            <a:r>
              <a:rPr lang="en-US" b="1" dirty="0" smtClean="0">
                <a:solidFill>
                  <a:srgbClr val="005F86"/>
                </a:solidFill>
              </a:rPr>
              <a:t>Adware</a:t>
            </a:r>
            <a:r>
              <a:rPr lang="en-US" dirty="0" smtClean="0">
                <a:solidFill>
                  <a:srgbClr val="005F86"/>
                </a:solidFill>
              </a:rPr>
              <a:t> </a:t>
            </a:r>
            <a:r>
              <a:rPr lang="en-US" dirty="0" smtClean="0"/>
              <a:t>is a program that displays an online advertisement in a banner or pop-up window on webpages, email messages, or other Internet services</a:t>
            </a:r>
            <a:endParaRPr lang="en-US" b="1"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41</a:t>
            </a:fld>
            <a:endParaRPr lang="en-US"/>
          </a:p>
        </p:txBody>
      </p:sp>
      <p:sp>
        <p:nvSpPr>
          <p:cNvPr id="6" name="Text Placeholder 5"/>
          <p:cNvSpPr>
            <a:spLocks noGrp="1"/>
          </p:cNvSpPr>
          <p:nvPr>
            <p:ph type="body" sz="quarter" idx="13"/>
          </p:nvPr>
        </p:nvSpPr>
        <p:spPr/>
        <p:txBody>
          <a:bodyPr/>
          <a:lstStyle/>
          <a:p>
            <a:r>
              <a:rPr lang="en-US" dirty="0" smtClean="0"/>
              <a:t>Page 245</a:t>
            </a:r>
            <a:endParaRPr lang="en-US" dirty="0"/>
          </a:p>
        </p:txBody>
      </p:sp>
    </p:spTree>
    <p:extLst>
      <p:ext uri="{BB962C8B-B14F-4D97-AF65-F5344CB8AC3E}">
        <p14:creationId xmlns:p14="http://schemas.microsoft.com/office/powerpoint/2010/main" val="3050272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sp>
        <p:nvSpPr>
          <p:cNvPr id="3" name="Content Placeholder 2"/>
          <p:cNvSpPr>
            <a:spLocks noGrp="1"/>
          </p:cNvSpPr>
          <p:nvPr>
            <p:ph idx="1"/>
          </p:nvPr>
        </p:nvSpPr>
        <p:spPr/>
        <p:txBody>
          <a:bodyPr/>
          <a:lstStyle/>
          <a:p>
            <a:r>
              <a:rPr lang="en-US" b="1" dirty="0" smtClean="0">
                <a:solidFill>
                  <a:srgbClr val="005F86"/>
                </a:solidFill>
              </a:rPr>
              <a:t>Social engineering</a:t>
            </a:r>
            <a:r>
              <a:rPr lang="en-US" dirty="0" smtClean="0">
                <a:solidFill>
                  <a:srgbClr val="005F86"/>
                </a:solidFill>
              </a:rPr>
              <a:t> </a:t>
            </a:r>
            <a:r>
              <a:rPr lang="en-US" dirty="0" smtClean="0"/>
              <a:t>is defined as gaining unauthorized access to or obtaining confidential information by taking advantage of the trusting human nature of some victims and the naivety of others</a:t>
            </a:r>
            <a:endParaRPr lang="en-US" b="1"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42</a:t>
            </a:fld>
            <a:endParaRPr lang="en-US"/>
          </a:p>
        </p:txBody>
      </p:sp>
      <p:sp>
        <p:nvSpPr>
          <p:cNvPr id="6" name="Text Placeholder 5"/>
          <p:cNvSpPr>
            <a:spLocks noGrp="1"/>
          </p:cNvSpPr>
          <p:nvPr>
            <p:ph type="body" sz="quarter" idx="13"/>
          </p:nvPr>
        </p:nvSpPr>
        <p:spPr/>
        <p:txBody>
          <a:bodyPr/>
          <a:lstStyle/>
          <a:p>
            <a:r>
              <a:rPr lang="en-US" dirty="0" smtClean="0"/>
              <a:t>Page 245</a:t>
            </a:r>
            <a:endParaRPr lang="en-US" dirty="0"/>
          </a:p>
        </p:txBody>
      </p:sp>
    </p:spTree>
    <p:extLst>
      <p:ext uri="{BB962C8B-B14F-4D97-AF65-F5344CB8AC3E}">
        <p14:creationId xmlns:p14="http://schemas.microsoft.com/office/powerpoint/2010/main" val="21031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Privacy</a:t>
            </a:r>
          </a:p>
        </p:txBody>
      </p:sp>
      <p:sp>
        <p:nvSpPr>
          <p:cNvPr id="3" name="Content Placeholder 2"/>
          <p:cNvSpPr>
            <a:spLocks noGrp="1"/>
          </p:cNvSpPr>
          <p:nvPr>
            <p:ph idx="1"/>
          </p:nvPr>
        </p:nvSpPr>
        <p:spPr/>
        <p:txBody>
          <a:bodyPr/>
          <a:lstStyle/>
          <a:p>
            <a:r>
              <a:rPr lang="en-US" dirty="0" smtClean="0"/>
              <a:t>The concern about privacy has led to the enactment of federal and state laws regarding the storage and disclosure of personal data</a:t>
            </a:r>
          </a:p>
          <a:p>
            <a:pPr lvl="1"/>
            <a:r>
              <a:rPr lang="en-US" dirty="0" smtClean="0"/>
              <a:t>See Table 5-3 on page 246 for a listing of major U.S. government laws concerning privacy</a:t>
            </a:r>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43</a:t>
            </a:fld>
            <a:endParaRPr lang="en-US"/>
          </a:p>
        </p:txBody>
      </p:sp>
      <p:sp>
        <p:nvSpPr>
          <p:cNvPr id="8" name="Text Placeholder 7"/>
          <p:cNvSpPr>
            <a:spLocks noGrp="1"/>
          </p:cNvSpPr>
          <p:nvPr>
            <p:ph type="body" sz="quarter" idx="13"/>
          </p:nvPr>
        </p:nvSpPr>
        <p:spPr/>
        <p:txBody>
          <a:bodyPr/>
          <a:lstStyle/>
          <a:p>
            <a:r>
              <a:rPr lang="en-US" dirty="0" smtClean="0"/>
              <a:t>Page 246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14842145"/>
              </p:ext>
            </p:extLst>
          </p:nvPr>
        </p:nvGraphicFramePr>
        <p:xfrm>
          <a:off x="152400" y="1600200"/>
          <a:ext cx="8839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44</a:t>
            </a:fld>
            <a:endParaRPr lang="en-US"/>
          </a:p>
        </p:txBody>
      </p:sp>
      <p:sp>
        <p:nvSpPr>
          <p:cNvPr id="6" name="Text Placeholder 5"/>
          <p:cNvSpPr>
            <a:spLocks noGrp="1"/>
          </p:cNvSpPr>
          <p:nvPr>
            <p:ph type="body" sz="quarter" idx="13"/>
          </p:nvPr>
        </p:nvSpPr>
        <p:spPr/>
        <p:txBody>
          <a:bodyPr/>
          <a:lstStyle/>
          <a:p>
            <a:r>
              <a:rPr lang="en-US" dirty="0" smtClean="0"/>
              <a:t>Page 247</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Privacy</a:t>
            </a:r>
          </a:p>
        </p:txBody>
      </p:sp>
      <p:sp>
        <p:nvSpPr>
          <p:cNvPr id="7" name="Content Placeholder 6"/>
          <p:cNvSpPr>
            <a:spLocks noGrp="1"/>
          </p:cNvSpPr>
          <p:nvPr>
            <p:ph sz="half" idx="1"/>
          </p:nvPr>
        </p:nvSpPr>
        <p:spPr/>
        <p:txBody>
          <a:bodyPr>
            <a:normAutofit/>
          </a:bodyPr>
          <a:lstStyle/>
          <a:p>
            <a:r>
              <a:rPr lang="en-US" b="1" dirty="0" smtClean="0">
                <a:solidFill>
                  <a:srgbClr val="005F86"/>
                </a:solidFill>
              </a:rPr>
              <a:t>Content filtering</a:t>
            </a:r>
            <a:r>
              <a:rPr lang="en-US" dirty="0" smtClean="0">
                <a:solidFill>
                  <a:srgbClr val="005F86"/>
                </a:solidFill>
              </a:rPr>
              <a:t> </a:t>
            </a:r>
            <a:r>
              <a:rPr lang="en-US" dirty="0" smtClean="0"/>
              <a:t>is the process of restricting access to certain material</a:t>
            </a:r>
          </a:p>
          <a:p>
            <a:pPr lvl="1"/>
            <a:r>
              <a:rPr lang="en-US" dirty="0" smtClean="0"/>
              <a:t>Many businesses use content filtering</a:t>
            </a:r>
          </a:p>
          <a:p>
            <a:r>
              <a:rPr lang="en-US" b="1" dirty="0" smtClean="0">
                <a:solidFill>
                  <a:srgbClr val="005F86"/>
                </a:solidFill>
              </a:rPr>
              <a:t>Web filtering software</a:t>
            </a:r>
            <a:r>
              <a:rPr lang="en-US" dirty="0" smtClean="0">
                <a:solidFill>
                  <a:srgbClr val="005F86"/>
                </a:solidFill>
              </a:rPr>
              <a:t> </a:t>
            </a:r>
            <a:r>
              <a:rPr lang="en-US" dirty="0" smtClean="0"/>
              <a:t>restricts access to specified websites</a:t>
            </a:r>
            <a:endParaRPr lang="en-US" b="1"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45</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Pages 247 - 248</a:t>
            </a:r>
          </a:p>
          <a:p>
            <a:r>
              <a:rPr lang="en-US" dirty="0" smtClean="0"/>
              <a:t>Figure 5-26</a:t>
            </a:r>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9853897"/>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46</a:t>
            </a:fld>
            <a:endParaRPr lang="en-US"/>
          </a:p>
        </p:txBody>
      </p:sp>
      <p:sp>
        <p:nvSpPr>
          <p:cNvPr id="6" name="Text Placeholder 5"/>
          <p:cNvSpPr>
            <a:spLocks noGrp="1"/>
          </p:cNvSpPr>
          <p:nvPr>
            <p:ph type="body" sz="quarter" idx="13"/>
          </p:nvPr>
        </p:nvSpPr>
        <p:spPr/>
        <p:txBody>
          <a:bodyPr/>
          <a:lstStyle/>
          <a:p>
            <a:r>
              <a:rPr lang="en-US" dirty="0" smtClean="0"/>
              <a:t>Page 249</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6172200"/>
            <a:ext cx="4876800" cy="461665"/>
          </a:xfrm>
          <a:prstGeom prst="rect">
            <a:avLst/>
          </a:prstGeom>
          <a:noFill/>
        </p:spPr>
        <p:txBody>
          <a:bodyPr wrap="square" rtlCol="0">
            <a:spAutoFit/>
          </a:bodyPr>
          <a:lstStyle/>
          <a:p>
            <a:pPr algn="ctr"/>
            <a:r>
              <a:rPr lang="en-US" sz="2400" b="1" dirty="0" smtClean="0">
                <a:solidFill>
                  <a:srgbClr val="005F86"/>
                </a:solidFill>
              </a:rPr>
              <a:t>Chapter 5 Complete</a:t>
            </a:r>
            <a:endParaRPr lang="en-US" sz="2400" b="1" dirty="0">
              <a:solidFill>
                <a:srgbClr val="005F86"/>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Security Risks</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5</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213</a:t>
            </a:r>
          </a:p>
          <a:p>
            <a:r>
              <a:rPr lang="en-US" dirty="0" smtClean="0"/>
              <a:t>Figure </a:t>
            </a:r>
            <a:r>
              <a:rPr lang="en-US" dirty="0"/>
              <a:t>5</a:t>
            </a:r>
            <a:r>
              <a:rPr lang="en-US" dirty="0" smtClean="0"/>
              <a:t>-1</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6171" y="1600200"/>
            <a:ext cx="3891657" cy="464820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Security Risks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62252039"/>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6</a:t>
            </a:fld>
            <a:endParaRPr lang="en-US"/>
          </a:p>
        </p:txBody>
      </p:sp>
      <p:sp>
        <p:nvSpPr>
          <p:cNvPr id="6" name="Text Placeholder 5"/>
          <p:cNvSpPr>
            <a:spLocks noGrp="1"/>
          </p:cNvSpPr>
          <p:nvPr>
            <p:ph type="body" sz="quarter" idx="13"/>
          </p:nvPr>
        </p:nvSpPr>
        <p:spPr/>
        <p:txBody>
          <a:bodyPr/>
          <a:lstStyle/>
          <a:p>
            <a:r>
              <a:rPr lang="en-US" dirty="0" smtClean="0"/>
              <a:t>Page 214</a:t>
            </a:r>
            <a:endParaRPr lang="en-US" dirty="0"/>
          </a:p>
        </p:txBody>
      </p:sp>
    </p:spTree>
    <p:extLst>
      <p:ext uri="{BB962C8B-B14F-4D97-AF65-F5344CB8AC3E}">
        <p14:creationId xmlns:p14="http://schemas.microsoft.com/office/powerpoint/2010/main" val="3268376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3" name="Content Placeholder 2"/>
          <p:cNvSpPr>
            <a:spLocks noGrp="1"/>
          </p:cNvSpPr>
          <p:nvPr>
            <p:ph sz="half" idx="1"/>
          </p:nvPr>
        </p:nvSpPr>
        <p:spPr/>
        <p:txBody>
          <a:bodyPr>
            <a:normAutofit fontScale="85000" lnSpcReduction="10000"/>
          </a:bodyPr>
          <a:lstStyle/>
          <a:p>
            <a:r>
              <a:rPr lang="en-US" sz="2800" dirty="0" smtClean="0"/>
              <a:t>Information transmitted over networks has a higher degree of security risk than information kept on an organization’s premises</a:t>
            </a:r>
          </a:p>
          <a:p>
            <a:r>
              <a:rPr lang="en-US" b="1" dirty="0">
                <a:solidFill>
                  <a:srgbClr val="005F86"/>
                </a:solidFill>
              </a:rPr>
              <a:t>M</a:t>
            </a:r>
            <a:r>
              <a:rPr lang="en-US" b="1" dirty="0" smtClean="0">
                <a:solidFill>
                  <a:srgbClr val="005F86"/>
                </a:solidFill>
              </a:rPr>
              <a:t>alware</a:t>
            </a:r>
            <a:r>
              <a:rPr lang="en-US" dirty="0"/>
              <a:t>, short for malicious </a:t>
            </a:r>
            <a:r>
              <a:rPr lang="en-US" dirty="0" smtClean="0"/>
              <a:t>software, consists </a:t>
            </a:r>
            <a:r>
              <a:rPr lang="en-US" dirty="0"/>
              <a:t>of programs that act without a </a:t>
            </a:r>
            <a:r>
              <a:rPr lang="en-US" dirty="0" smtClean="0"/>
              <a:t>user’s knowledge </a:t>
            </a:r>
            <a:r>
              <a:rPr lang="en-US" dirty="0"/>
              <a:t>and deliberately alter the operations </a:t>
            </a:r>
            <a:r>
              <a:rPr lang="en-US" dirty="0" smtClean="0"/>
              <a:t>of computers </a:t>
            </a:r>
            <a:r>
              <a:rPr lang="en-US" dirty="0"/>
              <a:t>and mobile devices</a:t>
            </a:r>
            <a:endParaRPr lang="en-US" sz="2800" dirty="0" smtClean="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7</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215</a:t>
            </a:r>
          </a:p>
          <a:p>
            <a:r>
              <a:rPr lang="en-US" dirty="0" smtClean="0"/>
              <a:t>Table 5-1</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87114"/>
            <a:ext cx="4038600" cy="4152134"/>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8</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215</a:t>
            </a:r>
          </a:p>
          <a:p>
            <a:r>
              <a:rPr lang="en-US" dirty="0" smtClean="0"/>
              <a:t>Figure 5-2</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8593" y="1600200"/>
            <a:ext cx="6106814" cy="464820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3" name="Content Placeholder 2"/>
          <p:cNvSpPr>
            <a:spLocks noGrp="1"/>
          </p:cNvSpPr>
          <p:nvPr>
            <p:ph idx="1"/>
          </p:nvPr>
        </p:nvSpPr>
        <p:spPr/>
        <p:txBody>
          <a:bodyPr>
            <a:normAutofit/>
          </a:bodyPr>
          <a:lstStyle/>
          <a:p>
            <a:r>
              <a:rPr lang="en-US" sz="2400" dirty="0" smtClean="0"/>
              <a:t>A </a:t>
            </a:r>
            <a:r>
              <a:rPr lang="en-US" sz="2400" b="1" dirty="0" smtClean="0">
                <a:solidFill>
                  <a:srgbClr val="005F86"/>
                </a:solidFill>
              </a:rPr>
              <a:t>botnet</a:t>
            </a:r>
            <a:r>
              <a:rPr lang="en-US" sz="2400" dirty="0" smtClean="0">
                <a:solidFill>
                  <a:srgbClr val="005F86"/>
                </a:solidFill>
              </a:rPr>
              <a:t> </a:t>
            </a:r>
            <a:r>
              <a:rPr lang="en-US" sz="2400" dirty="0" smtClean="0"/>
              <a:t>is a group of compromised computers or mobile devices connected to a network</a:t>
            </a:r>
          </a:p>
          <a:p>
            <a:pPr lvl="1"/>
            <a:r>
              <a:rPr lang="en-US" sz="2000" dirty="0" smtClean="0"/>
              <a:t>A compromised computer or device is known as a </a:t>
            </a:r>
            <a:r>
              <a:rPr lang="en-US" sz="2000" b="1" dirty="0" smtClean="0">
                <a:solidFill>
                  <a:srgbClr val="005F86"/>
                </a:solidFill>
              </a:rPr>
              <a:t>zombie</a:t>
            </a:r>
            <a:endParaRPr lang="en-US" sz="2000" dirty="0" smtClean="0">
              <a:solidFill>
                <a:srgbClr val="005F86"/>
              </a:solidFill>
            </a:endParaRPr>
          </a:p>
          <a:p>
            <a:r>
              <a:rPr lang="en-US" sz="2400" dirty="0" smtClean="0"/>
              <a:t>A </a:t>
            </a:r>
            <a:r>
              <a:rPr lang="en-US" sz="2400" b="1" dirty="0" smtClean="0">
                <a:solidFill>
                  <a:srgbClr val="005F86"/>
                </a:solidFill>
              </a:rPr>
              <a:t>denial of service attack </a:t>
            </a:r>
            <a:r>
              <a:rPr lang="en-US" sz="2400" dirty="0" smtClean="0"/>
              <a:t>(</a:t>
            </a:r>
            <a:r>
              <a:rPr lang="en-US" sz="2400" b="1" dirty="0" err="1" smtClean="0">
                <a:solidFill>
                  <a:srgbClr val="005F86"/>
                </a:solidFill>
              </a:rPr>
              <a:t>DoS</a:t>
            </a:r>
            <a:r>
              <a:rPr lang="en-US" sz="2400" b="1" dirty="0" smtClean="0">
                <a:solidFill>
                  <a:srgbClr val="005F86"/>
                </a:solidFill>
              </a:rPr>
              <a:t> attack</a:t>
            </a:r>
            <a:r>
              <a:rPr lang="en-US" sz="2400" dirty="0" smtClean="0"/>
              <a:t>) disrupts computer access to an Internet service</a:t>
            </a:r>
          </a:p>
          <a:p>
            <a:pPr lvl="1"/>
            <a:r>
              <a:rPr lang="en-US" sz="2000" dirty="0" smtClean="0"/>
              <a:t>Distributed </a:t>
            </a:r>
            <a:r>
              <a:rPr lang="en-US" sz="2000" dirty="0" err="1" smtClean="0"/>
              <a:t>DoS</a:t>
            </a:r>
            <a:r>
              <a:rPr lang="en-US" sz="2000" dirty="0" smtClean="0"/>
              <a:t>  attack (</a:t>
            </a:r>
            <a:r>
              <a:rPr lang="en-US" sz="2000" dirty="0" err="1" smtClean="0"/>
              <a:t>DDoS</a:t>
            </a:r>
            <a:r>
              <a:rPr lang="en-US" sz="2000" dirty="0" smtClean="0"/>
              <a:t> attack)</a:t>
            </a:r>
          </a:p>
          <a:p>
            <a:r>
              <a:rPr lang="en-US" sz="2400" dirty="0" smtClean="0"/>
              <a:t>A </a:t>
            </a:r>
            <a:r>
              <a:rPr lang="en-US" sz="2400" b="1" dirty="0" smtClean="0">
                <a:solidFill>
                  <a:srgbClr val="005F86"/>
                </a:solidFill>
              </a:rPr>
              <a:t>back door</a:t>
            </a:r>
            <a:r>
              <a:rPr lang="en-US" sz="2400" dirty="0" smtClean="0">
                <a:solidFill>
                  <a:srgbClr val="005F86"/>
                </a:solidFill>
              </a:rPr>
              <a:t> </a:t>
            </a:r>
            <a:r>
              <a:rPr lang="en-US" sz="2400" dirty="0" smtClean="0"/>
              <a:t>is a program or set of instructions in a program that allow users to bypass security controls</a:t>
            </a:r>
          </a:p>
          <a:p>
            <a:r>
              <a:rPr lang="en-US" sz="2400" b="1" dirty="0" smtClean="0">
                <a:solidFill>
                  <a:srgbClr val="005F86"/>
                </a:solidFill>
              </a:rPr>
              <a:t>Spoofing</a:t>
            </a:r>
            <a:r>
              <a:rPr lang="en-US" sz="2400" dirty="0" smtClean="0">
                <a:solidFill>
                  <a:srgbClr val="005F86"/>
                </a:solidFill>
              </a:rPr>
              <a:t> </a:t>
            </a:r>
            <a:r>
              <a:rPr lang="en-US" sz="2400" dirty="0" smtClean="0"/>
              <a:t>is a technique intruders use to make their network or Internet transmission appear legitimate</a:t>
            </a:r>
            <a:endParaRPr lang="en-US" sz="2400" b="1"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9</a:t>
            </a:fld>
            <a:endParaRPr lang="en-US"/>
          </a:p>
        </p:txBody>
      </p:sp>
      <p:sp>
        <p:nvSpPr>
          <p:cNvPr id="6" name="Text Placeholder 5"/>
          <p:cNvSpPr>
            <a:spLocks noGrp="1"/>
          </p:cNvSpPr>
          <p:nvPr>
            <p:ph type="body" sz="quarter" idx="13"/>
          </p:nvPr>
        </p:nvSpPr>
        <p:spPr/>
        <p:txBody>
          <a:bodyPr/>
          <a:lstStyle/>
          <a:p>
            <a:r>
              <a:rPr lang="en-US" dirty="0" smtClean="0"/>
              <a:t>Pages 216 - 217</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TotalTime>
  <Words>3196</Words>
  <Application>Microsoft Office PowerPoint</Application>
  <PresentationFormat>On-screen Show (4:3)</PresentationFormat>
  <Paragraphs>376</Paragraphs>
  <Slides>47</Slides>
  <Notes>41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Objectives Overview</vt:lpstr>
      <vt:lpstr>Objectives Overview</vt:lpstr>
      <vt:lpstr>Digital Security Risks</vt:lpstr>
      <vt:lpstr>Digital Security Risks</vt:lpstr>
      <vt:lpstr>Digital Security Risks</vt:lpstr>
      <vt:lpstr>Internet and Network Attacks</vt:lpstr>
      <vt:lpstr>Internet and Network Attacks</vt:lpstr>
      <vt:lpstr>Internet and Network Attacks</vt:lpstr>
      <vt:lpstr>Internet and Network Attacks</vt:lpstr>
      <vt:lpstr>Unauthorized Access and Use</vt:lpstr>
      <vt:lpstr>Unauthorized Access and Use</vt:lpstr>
      <vt:lpstr>Unauthorized Access and Use</vt:lpstr>
      <vt:lpstr>Unauthorized Access and Use</vt:lpstr>
      <vt:lpstr>Unauthorized Access and Use</vt:lpstr>
      <vt:lpstr>Unauthorized Access and Use</vt:lpstr>
      <vt:lpstr>Unauthorized Access and Use</vt:lpstr>
      <vt:lpstr>Software Theft</vt:lpstr>
      <vt:lpstr>Software Theft</vt:lpstr>
      <vt:lpstr>Software Theft</vt:lpstr>
      <vt:lpstr>Information Theft</vt:lpstr>
      <vt:lpstr>Information Theft</vt:lpstr>
      <vt:lpstr>Information Theft</vt:lpstr>
      <vt:lpstr>Information Theft</vt:lpstr>
      <vt:lpstr>Hardware Theft, Vandalism, and Failure</vt:lpstr>
      <vt:lpstr>Hardware Theft, Vandalism, and Failure</vt:lpstr>
      <vt:lpstr>Backing Up – The Ultimate Safeguard</vt:lpstr>
      <vt:lpstr>Backing Up – The Ultimate Safeguard</vt:lpstr>
      <vt:lpstr>Backing Up – The Ultimate Safeguard</vt:lpstr>
      <vt:lpstr>Wireless Security</vt:lpstr>
      <vt:lpstr>Ethics and Society</vt:lpstr>
      <vt:lpstr>Ethics and Society</vt:lpstr>
      <vt:lpstr>Ethics and Society</vt:lpstr>
      <vt:lpstr>Ethics and Society</vt:lpstr>
      <vt:lpstr>Information Privacy</vt:lpstr>
      <vt:lpstr>Information Privacy</vt:lpstr>
      <vt:lpstr>Information Privacy</vt:lpstr>
      <vt:lpstr>Information Privacy</vt:lpstr>
      <vt:lpstr>Information Privacy</vt:lpstr>
      <vt:lpstr>Information Privacy</vt:lpstr>
      <vt:lpstr>Information Privacy</vt:lpstr>
      <vt:lpstr>Information Privacy</vt:lpstr>
      <vt:lpstr>Information Privacy</vt:lpstr>
      <vt:lpstr>Information Privacy</vt:lpstr>
      <vt:lpstr>Information Privacy</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dc:creator>
  <cp:lastModifiedBy>rerdman</cp:lastModifiedBy>
  <cp:revision>190</cp:revision>
  <dcterms:created xsi:type="dcterms:W3CDTF">2008-12-18T17:11:12Z</dcterms:created>
  <dcterms:modified xsi:type="dcterms:W3CDTF">2015-06-18T11:07:53Z</dcterms:modified>
</cp:coreProperties>
</file>