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210BF-CC86-4073-B0A7-B148AE645505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2E60A-1C4F-44EC-8CA3-3B023EA8C4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44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Natural Recovery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2E60A-1C4F-44EC-8CA3-3B023EA8C4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8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Evidence Based Physical 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What constitutes evidence</a:t>
            </a:r>
            <a:endParaRPr lang="en-U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EBP &amp; PP\EBP\pics\Serena_clip_image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79" y="0"/>
            <a:ext cx="911362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Hawthorne</a:t>
            </a:r>
            <a:br>
              <a:rPr lang="en-US" dirty="0" smtClean="0"/>
            </a:br>
            <a:r>
              <a:rPr lang="en-US" dirty="0" smtClean="0"/>
              <a:t>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participants in research may change their behaviors as a result of knowing that their behaviors are under study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role of observation in effect of intervention</a:t>
            </a:r>
          </a:p>
          <a:p>
            <a:endParaRPr lang="en-US" dirty="0" smtClean="0"/>
          </a:p>
          <a:p>
            <a:r>
              <a:rPr lang="en-US" dirty="0" smtClean="0"/>
              <a:t>Effect of Natural recovery in deciding about effectiveness of intervention</a:t>
            </a:r>
          </a:p>
          <a:p>
            <a:endParaRPr lang="en-US" dirty="0" smtClean="0"/>
          </a:p>
          <a:p>
            <a:r>
              <a:rPr lang="en-US" dirty="0" smtClean="0"/>
              <a:t>How patient can change the prediction about any clinical issue keeping in mind the observational part …</a:t>
            </a:r>
            <a:endParaRPr lang="en-US" dirty="0"/>
          </a:p>
        </p:txBody>
      </p:sp>
      <p:pic>
        <p:nvPicPr>
          <p:cNvPr id="1026" name="Picture 2" descr="E:\EBP &amp; PP\EBP\pics\hist\A-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0"/>
            <a:ext cx="21336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facing a situation , demanding a question What is/will be  the effect of any particular intervention??</a:t>
            </a:r>
          </a:p>
          <a:p>
            <a:endParaRPr lang="en-US" dirty="0" smtClean="0"/>
          </a:p>
          <a:p>
            <a:r>
              <a:rPr lang="en-US" dirty="0" smtClean="0"/>
              <a:t>You have a question and you are in search for answer which should be evidence based.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will be your plan of action????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type of researches for relevant questions.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CLINICAL OBSERVATION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You observe something new in your life , often/sometimes?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observation add up in your experience.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Distillation of clinical observations generates ‘practice knowledge’ or ‘professional craft Knowledge’         (Higgs et al 2001).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Practice knowledge of veteran physiotherapists may be shared with less experienced colleagues in practice or at conferences or workshops</a:t>
            </a:r>
          </a:p>
          <a:p>
            <a:endParaRPr lang="en-US" dirty="0" smtClean="0"/>
          </a:p>
          <a:p>
            <a:r>
              <a:rPr lang="en-US" dirty="0" smtClean="0"/>
              <a:t>If the condition of most patients improves with intervention then, CAN WE SAY THAT </a:t>
            </a:r>
            <a:r>
              <a:rPr lang="en-US" i="1" u="sng" dirty="0" smtClean="0"/>
              <a:t>the </a:t>
            </a:r>
            <a:r>
              <a:rPr lang="en-US" i="1" u="sng" smtClean="0"/>
              <a:t>intervention may be </a:t>
            </a:r>
            <a:r>
              <a:rPr lang="en-US" i="1" u="sng" dirty="0" smtClean="0"/>
              <a:t>effective ??</a:t>
            </a:r>
            <a:endParaRPr lang="en-US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performing any intervention for a specific issue….and usage of this intervention does not  pose/cause any adverse outcomes…</a:t>
            </a:r>
          </a:p>
          <a:p>
            <a:endParaRPr lang="en-US" dirty="0" smtClean="0"/>
          </a:p>
          <a:p>
            <a:r>
              <a:rPr lang="en-US" dirty="0" smtClean="0"/>
              <a:t>What will you say about this intervention????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Patient play a role in deciding effectiveness / 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One patient who received an intervention ,got rid of problem      ….What will be his/her views regarding intervention      </a:t>
            </a:r>
          </a:p>
          <a:p>
            <a:endParaRPr lang="en-US" dirty="0" smtClean="0"/>
          </a:p>
          <a:p>
            <a:r>
              <a:rPr lang="en-US" dirty="0" smtClean="0"/>
              <a:t>  vice versa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Clinical Observation always help us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extraneous factors change the whole scenario</a:t>
            </a:r>
          </a:p>
          <a:p>
            <a:r>
              <a:rPr lang="en-US" dirty="0" smtClean="0"/>
              <a:t>When any condition resolve without any intervention we call this as…..</a:t>
            </a:r>
          </a:p>
          <a:p>
            <a:endParaRPr lang="en-US" dirty="0" smtClean="0"/>
          </a:p>
          <a:p>
            <a:r>
              <a:rPr lang="en-US" dirty="0" smtClean="0"/>
              <a:t>Problem will resolve whether they get effective/ineffective treatment….</a:t>
            </a:r>
          </a:p>
          <a:p>
            <a:r>
              <a:rPr lang="en-US" dirty="0" smtClean="0"/>
              <a:t>Now this a problem ..Is not it??</a:t>
            </a:r>
          </a:p>
          <a:p>
            <a:r>
              <a:rPr lang="en-US" dirty="0" smtClean="0"/>
              <a:t>Chronic episodic conditions…….resolve &amp; relapse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 is important and it sees gradual resolution of problem also….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Statisticians consider the spontaneous resolution of episodic disease as an example of a more general phenomenon called </a:t>
            </a:r>
            <a:r>
              <a:rPr lang="en-US" b="1" dirty="0" smtClean="0"/>
              <a:t>statistical regression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give you prediction about his/her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severity</a:t>
            </a:r>
          </a:p>
          <a:p>
            <a:r>
              <a:rPr lang="en-US" dirty="0" smtClean="0"/>
              <a:t>Functions</a:t>
            </a:r>
          </a:p>
          <a:p>
            <a:endParaRPr lang="en-US" dirty="0" smtClean="0"/>
          </a:p>
          <a:p>
            <a:r>
              <a:rPr lang="en-US" dirty="0" smtClean="0"/>
              <a:t>Whether your symptoms have improved???</a:t>
            </a:r>
          </a:p>
          <a:p>
            <a:endParaRPr lang="en-US" dirty="0" smtClean="0"/>
          </a:p>
          <a:p>
            <a:r>
              <a:rPr lang="en-US" dirty="0" smtClean="0"/>
              <a:t>Polite &amp; sensitive patients…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</TotalTime>
  <Words>367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Georgia</vt:lpstr>
      <vt:lpstr>Trebuchet MS</vt:lpstr>
      <vt:lpstr>Wingdings</vt:lpstr>
      <vt:lpstr>Wingdings 2</vt:lpstr>
      <vt:lpstr>Urban</vt:lpstr>
      <vt:lpstr>Evidence Based Physical Therapy</vt:lpstr>
      <vt:lpstr>Effect of intervention</vt:lpstr>
      <vt:lpstr>Different type of researches for relevant questions.</vt:lpstr>
      <vt:lpstr>PowerPoint Presentation</vt:lpstr>
      <vt:lpstr>PowerPoint Presentation</vt:lpstr>
      <vt:lpstr>Can Patient play a role in deciding effectiveness /  outcome</vt:lpstr>
      <vt:lpstr>Does Clinical Observation always help us ??</vt:lpstr>
      <vt:lpstr>Statistics is important and it sees gradual resolution of problem also….</vt:lpstr>
      <vt:lpstr>Patient give you prediction about his/her status</vt:lpstr>
      <vt:lpstr>PowerPoint Presentation</vt:lpstr>
      <vt:lpstr>Hawthorne  effect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Based PT</dc:title>
  <dc:creator>breeze</dc:creator>
  <cp:lastModifiedBy>Windows User</cp:lastModifiedBy>
  <cp:revision>43</cp:revision>
  <dcterms:created xsi:type="dcterms:W3CDTF">2006-08-16T00:00:00Z</dcterms:created>
  <dcterms:modified xsi:type="dcterms:W3CDTF">2019-09-17T06:13:30Z</dcterms:modified>
</cp:coreProperties>
</file>