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AA6E67F-3E53-4099-8E87-54BFCA8A885D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D1BC088-8BC1-4A80-BA7E-F26E01721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E67F-3E53-4099-8E87-54BFCA8A885D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C088-8BC1-4A80-BA7E-F26E01721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E67F-3E53-4099-8E87-54BFCA8A885D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C088-8BC1-4A80-BA7E-F26E01721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E67F-3E53-4099-8E87-54BFCA8A885D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C088-8BC1-4A80-BA7E-F26E01721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E67F-3E53-4099-8E87-54BFCA8A885D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C088-8BC1-4A80-BA7E-F26E01721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E67F-3E53-4099-8E87-54BFCA8A885D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C088-8BC1-4A80-BA7E-F26E01721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AA6E67F-3E53-4099-8E87-54BFCA8A885D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1BC088-8BC1-4A80-BA7E-F26E017217D6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AA6E67F-3E53-4099-8E87-54BFCA8A885D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D1BC088-8BC1-4A80-BA7E-F26E01721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E67F-3E53-4099-8E87-54BFCA8A885D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C088-8BC1-4A80-BA7E-F26E01721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E67F-3E53-4099-8E87-54BFCA8A885D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C088-8BC1-4A80-BA7E-F26E01721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E67F-3E53-4099-8E87-54BFCA8A885D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C088-8BC1-4A80-BA7E-F26E01721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AA6E67F-3E53-4099-8E87-54BFCA8A885D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D1BC088-8BC1-4A80-BA7E-F26E017217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mmar-monster.com/glossary/subject.htm" TargetMode="External"/><Relationship Id="rId2" Type="http://schemas.openxmlformats.org/officeDocument/2006/relationships/hyperlink" Target="https://www.grammar-monster.com/lessons/verbs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rammar-monster.com/glossary/passive_voice.htm" TargetMode="External"/><Relationship Id="rId4" Type="http://schemas.openxmlformats.org/officeDocument/2006/relationships/hyperlink" Target="https://www.grammar-monster.com/glossary/active_voice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Voices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Instructor: </a:t>
            </a:r>
            <a:r>
              <a:rPr lang="en-US" dirty="0" err="1" smtClean="0"/>
              <a:t>Attiqa</a:t>
            </a:r>
            <a:r>
              <a:rPr lang="en-US" dirty="0" smtClean="0"/>
              <a:t> </a:t>
            </a:r>
            <a:r>
              <a:rPr lang="en-US" dirty="0" err="1" smtClean="0"/>
              <a:t>Riaz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for using passive voice: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passive voice can be used to avoid blame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passive voice shows a neutral or objective tone.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passive voice is often appropriate when the doer of the verb is obvious, unimportant or unknown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passive voice allows you to focus on what's important by bringing it to the front of your sentence.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Voice is the term used to describe whether a </a:t>
            </a:r>
            <a:r>
              <a:rPr lang="en-US" u="sng" dirty="0" smtClean="0">
                <a:hlinkClick r:id="rId2"/>
              </a:rPr>
              <a:t>verb</a:t>
            </a:r>
            <a:r>
              <a:rPr lang="en-US" dirty="0" smtClean="0"/>
              <a:t> is active or passive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the</a:t>
            </a:r>
            <a:r>
              <a:rPr lang="en-US" dirty="0" smtClean="0"/>
              <a:t> </a:t>
            </a:r>
            <a:r>
              <a:rPr lang="en-US" dirty="0" smtClean="0">
                <a:hlinkClick r:id="rId3"/>
              </a:rPr>
              <a:t>subject</a:t>
            </a:r>
            <a:r>
              <a:rPr lang="en-US" dirty="0" smtClean="0"/>
              <a:t> of the verb is doing the action of the verb (e.g., "The dog bit the postman."), the verb is said to be in the </a:t>
            </a:r>
            <a:r>
              <a:rPr lang="en-US" dirty="0" smtClean="0">
                <a:hlinkClick r:id="rId4"/>
              </a:rPr>
              <a:t>active voice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 smtClean="0"/>
              <a:t>the subject of the verb is being acted upon (e.g., "The postman was bitten."), the verb is said to be in the </a:t>
            </a:r>
            <a:r>
              <a:rPr lang="en-US" dirty="0" smtClean="0">
                <a:hlinkClick r:id="rId5"/>
              </a:rPr>
              <a:t>passive voice</a:t>
            </a:r>
            <a:r>
              <a:rPr lang="en-US" dirty="0" smtClean="0"/>
              <a:t>. So, the voice of a verb tells us whether the subject is acting or being acted upon.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voice: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voice </a:t>
            </a:r>
          </a:p>
          <a:p>
            <a:r>
              <a:rPr lang="en-US" dirty="0" smtClean="0"/>
              <a:t>Passive voice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voice: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Subject » Verb » Object </a:t>
            </a:r>
          </a:p>
          <a:p>
            <a:r>
              <a:rPr lang="en-US" dirty="0" smtClean="0"/>
              <a:t>If our subject is performing action, then the verb is said to be in active voice. </a:t>
            </a:r>
          </a:p>
          <a:p>
            <a:r>
              <a:rPr lang="en-US" dirty="0" smtClean="0"/>
              <a:t>Here, we get to know about the subject performing action in the start of our sentence. </a:t>
            </a:r>
          </a:p>
          <a:p>
            <a:pPr>
              <a:buNone/>
            </a:pPr>
            <a:r>
              <a:rPr lang="en-US" dirty="0" smtClean="0"/>
              <a:t>Example:</a:t>
            </a:r>
          </a:p>
          <a:p>
            <a:r>
              <a:rPr lang="en-US" dirty="0" smtClean="0"/>
              <a:t>I am eating an apple</a:t>
            </a:r>
          </a:p>
          <a:p>
            <a:r>
              <a:rPr lang="en-US" dirty="0" smtClean="0"/>
              <a:t>Children are playing with football </a:t>
            </a:r>
          </a:p>
          <a:p>
            <a:r>
              <a:rPr lang="en-US" dirty="0" err="1" smtClean="0"/>
              <a:t>Hina</a:t>
            </a:r>
            <a:r>
              <a:rPr lang="en-US" dirty="0" smtClean="0"/>
              <a:t> loves reading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voice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the action is being done on the subject, then the verb is passive voice</a:t>
            </a:r>
          </a:p>
          <a:p>
            <a:r>
              <a:rPr lang="en-US" dirty="0" smtClean="0"/>
              <a:t>Subject </a:t>
            </a:r>
            <a:r>
              <a:rPr lang="en-US" dirty="0" smtClean="0"/>
              <a:t>«</a:t>
            </a:r>
            <a:r>
              <a:rPr lang="en-US" dirty="0" smtClean="0"/>
              <a:t> Verb « </a:t>
            </a:r>
            <a:r>
              <a:rPr lang="en-US" dirty="0" smtClean="0"/>
              <a:t>Object </a:t>
            </a:r>
            <a:endParaRPr lang="en-US" dirty="0" smtClean="0"/>
          </a:p>
          <a:p>
            <a:r>
              <a:rPr lang="en-US" dirty="0" smtClean="0"/>
              <a:t>The structure gets reversed in passive voice</a:t>
            </a:r>
          </a:p>
          <a:p>
            <a:r>
              <a:rPr lang="en-US" dirty="0" smtClean="0"/>
              <a:t>Here more importance is given to the action being performed</a:t>
            </a:r>
          </a:p>
          <a:p>
            <a:pPr>
              <a:buNone/>
            </a:pPr>
            <a:r>
              <a:rPr lang="en-US" dirty="0" smtClean="0"/>
              <a:t>Example:</a:t>
            </a:r>
          </a:p>
          <a:p>
            <a:r>
              <a:rPr lang="en-US" dirty="0" smtClean="0"/>
              <a:t>An apple is eaten by me</a:t>
            </a:r>
          </a:p>
          <a:p>
            <a:r>
              <a:rPr lang="en-US" dirty="0" smtClean="0"/>
              <a:t>Football is being played by the children</a:t>
            </a:r>
          </a:p>
          <a:p>
            <a:r>
              <a:rPr lang="en-US" dirty="0" smtClean="0"/>
              <a:t>Reading is loved by </a:t>
            </a:r>
            <a:r>
              <a:rPr lang="en-US" dirty="0" err="1" smtClean="0"/>
              <a:t>Hina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voice </a:t>
            </a:r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dirty="0" err="1" smtClean="0"/>
              <a:t>Amna</a:t>
            </a:r>
            <a:r>
              <a:rPr lang="en-US" dirty="0" smtClean="0"/>
              <a:t> writes a letter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Passive voice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	A letter is being written by </a:t>
            </a:r>
            <a:r>
              <a:rPr lang="en-US" dirty="0" err="1" smtClean="0"/>
              <a:t>Amna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14800" y="3200400"/>
            <a:ext cx="3276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4038600" y="3276600"/>
            <a:ext cx="1981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29200" y="3200400"/>
            <a:ext cx="1066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structure: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400" t="32562" r="40093" b="35720"/>
          <a:stretch>
            <a:fillRect/>
          </a:stretch>
        </p:blipFill>
        <p:spPr bwMode="auto">
          <a:xfrm>
            <a:off x="685800" y="2362200"/>
            <a:ext cx="785283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Structure: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2562" t="19792" r="35944" b="20833"/>
          <a:stretch>
            <a:fillRect/>
          </a:stretch>
        </p:blipFill>
        <p:spPr bwMode="auto">
          <a:xfrm>
            <a:off x="381000" y="1676400"/>
            <a:ext cx="842210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 for using active voice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active voice is more </a:t>
            </a:r>
            <a:r>
              <a:rPr lang="en-US" dirty="0" smtClean="0"/>
              <a:t>concise.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active voice is more direct.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active voice is more informative.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active voice is more authoritative.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active voice is more engaging.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63</TotalTime>
  <Words>258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Urban</vt:lpstr>
      <vt:lpstr>Voices </vt:lpstr>
      <vt:lpstr>Voice: </vt:lpstr>
      <vt:lpstr>Types of voice:</vt:lpstr>
      <vt:lpstr>Active voice:</vt:lpstr>
      <vt:lpstr>Passive voice </vt:lpstr>
      <vt:lpstr>Structure:</vt:lpstr>
      <vt:lpstr>structure:</vt:lpstr>
      <vt:lpstr>Structure:</vt:lpstr>
      <vt:lpstr>Advantage for using active voice</vt:lpstr>
      <vt:lpstr>Advantages for using passive voice:</vt:lpstr>
      <vt:lpstr>End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Voices</dc:title>
  <dc:creator>mlc</dc:creator>
  <cp:lastModifiedBy>mlc</cp:lastModifiedBy>
  <cp:revision>7</cp:revision>
  <dcterms:created xsi:type="dcterms:W3CDTF">2021-02-10T05:57:23Z</dcterms:created>
  <dcterms:modified xsi:type="dcterms:W3CDTF">2021-02-10T07:01:08Z</dcterms:modified>
</cp:coreProperties>
</file>