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E2E2F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E2E2F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-1270" y="0"/>
            <a:ext cx="9146540" cy="173990"/>
          </a:xfrm>
          <a:custGeom>
            <a:avLst/>
            <a:gdLst/>
            <a:ahLst/>
            <a:cxnLst/>
            <a:rect l="l" t="t" r="r" b="b"/>
            <a:pathLst>
              <a:path w="9146540" h="173990">
                <a:moveTo>
                  <a:pt x="9146540" y="0"/>
                </a:moveTo>
                <a:lnTo>
                  <a:pt x="0" y="0"/>
                </a:lnTo>
                <a:lnTo>
                  <a:pt x="0" y="82550"/>
                </a:lnTo>
                <a:lnTo>
                  <a:pt x="0" y="91440"/>
                </a:lnTo>
                <a:lnTo>
                  <a:pt x="0" y="173990"/>
                </a:lnTo>
                <a:lnTo>
                  <a:pt x="9146540" y="173990"/>
                </a:lnTo>
                <a:lnTo>
                  <a:pt x="9146540" y="91440"/>
                </a:lnTo>
                <a:lnTo>
                  <a:pt x="9146540" y="8255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6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-1270" y="16510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6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-1270" y="24637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40"/>
                </a:lnTo>
                <a:lnTo>
                  <a:pt x="9146540" y="9144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7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-1270" y="33020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-1270" y="41274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-1270" y="49529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-1270" y="57784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8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-1270" y="66039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8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-1270" y="74294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9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-1270" y="82549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9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-1270" y="90804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-1270" y="99059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40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-1270" y="107314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40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-1270" y="115569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40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A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-1270" y="123824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40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B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-1270" y="132206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B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-1270" y="140461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B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-1270" y="148716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C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-1270" y="156971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-1270" y="165226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-1270" y="173481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D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-1270" y="181736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D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-1270" y="189991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D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-1270" y="198246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E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-1270" y="206501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E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-1270" y="214756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-1270" y="223011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-1270" y="231394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F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-1270" y="239521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F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-1270" y="247904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0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-1270" y="256159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0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-1270" y="264414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0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-1270" y="2726689"/>
            <a:ext cx="9146540" cy="172720"/>
          </a:xfrm>
          <a:custGeom>
            <a:avLst/>
            <a:gdLst/>
            <a:ahLst/>
            <a:cxnLst/>
            <a:rect l="l" t="t" r="r" b="b"/>
            <a:pathLst>
              <a:path w="9146540" h="172719">
                <a:moveTo>
                  <a:pt x="9146540" y="0"/>
                </a:moveTo>
                <a:lnTo>
                  <a:pt x="0" y="0"/>
                </a:lnTo>
                <a:lnTo>
                  <a:pt x="0" y="82550"/>
                </a:lnTo>
                <a:lnTo>
                  <a:pt x="0" y="90170"/>
                </a:lnTo>
                <a:lnTo>
                  <a:pt x="0" y="172720"/>
                </a:lnTo>
                <a:lnTo>
                  <a:pt x="9146540" y="172720"/>
                </a:lnTo>
                <a:lnTo>
                  <a:pt x="9146540" y="90170"/>
                </a:lnTo>
                <a:lnTo>
                  <a:pt x="9146540" y="8255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1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-1270" y="2891789"/>
            <a:ext cx="9146540" cy="66040"/>
          </a:xfrm>
          <a:custGeom>
            <a:avLst/>
            <a:gdLst/>
            <a:ahLst/>
            <a:cxnLst/>
            <a:rect l="l" t="t" r="r" b="b"/>
            <a:pathLst>
              <a:path w="9146540" h="66039">
                <a:moveTo>
                  <a:pt x="0" y="66039"/>
                </a:moveTo>
                <a:lnTo>
                  <a:pt x="9146540" y="66039"/>
                </a:lnTo>
                <a:lnTo>
                  <a:pt x="9146540" y="0"/>
                </a:lnTo>
                <a:lnTo>
                  <a:pt x="0" y="0"/>
                </a:lnTo>
                <a:lnTo>
                  <a:pt x="0" y="66039"/>
                </a:lnTo>
                <a:close/>
              </a:path>
            </a:pathLst>
          </a:custGeom>
          <a:solidFill>
            <a:srgbClr val="0021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-1270" y="2974339"/>
            <a:ext cx="9146540" cy="43180"/>
          </a:xfrm>
          <a:custGeom>
            <a:avLst/>
            <a:gdLst/>
            <a:ahLst/>
            <a:cxnLst/>
            <a:rect l="l" t="t" r="r" b="b"/>
            <a:pathLst>
              <a:path w="9146540" h="43180">
                <a:moveTo>
                  <a:pt x="0" y="43180"/>
                </a:moveTo>
                <a:lnTo>
                  <a:pt x="9146540" y="43180"/>
                </a:lnTo>
                <a:lnTo>
                  <a:pt x="9146540" y="0"/>
                </a:lnTo>
                <a:lnTo>
                  <a:pt x="0" y="0"/>
                </a:lnTo>
                <a:lnTo>
                  <a:pt x="0" y="43180"/>
                </a:lnTo>
                <a:close/>
              </a:path>
            </a:pathLst>
          </a:custGeom>
          <a:solidFill>
            <a:srgbClr val="0022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-1270" y="3056889"/>
            <a:ext cx="9146540" cy="19050"/>
          </a:xfrm>
          <a:custGeom>
            <a:avLst/>
            <a:gdLst/>
            <a:ahLst/>
            <a:cxnLst/>
            <a:rect l="l" t="t" r="r" b="b"/>
            <a:pathLst>
              <a:path w="9146540" h="19050">
                <a:moveTo>
                  <a:pt x="0" y="19050"/>
                </a:moveTo>
                <a:lnTo>
                  <a:pt x="9146540" y="19050"/>
                </a:lnTo>
                <a:lnTo>
                  <a:pt x="914654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0022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-1270" y="4897120"/>
            <a:ext cx="9146540" cy="68580"/>
          </a:xfrm>
          <a:custGeom>
            <a:avLst/>
            <a:gdLst/>
            <a:ahLst/>
            <a:cxnLst/>
            <a:rect l="l" t="t" r="r" b="b"/>
            <a:pathLst>
              <a:path w="9146540" h="68579">
                <a:moveTo>
                  <a:pt x="0" y="68579"/>
                </a:moveTo>
                <a:lnTo>
                  <a:pt x="9146540" y="68579"/>
                </a:lnTo>
                <a:lnTo>
                  <a:pt x="9146540" y="0"/>
                </a:lnTo>
                <a:lnTo>
                  <a:pt x="0" y="0"/>
                </a:lnTo>
                <a:lnTo>
                  <a:pt x="0" y="68579"/>
                </a:lnTo>
                <a:close/>
              </a:path>
            </a:pathLst>
          </a:custGeom>
          <a:solidFill>
            <a:srgbClr val="0029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-1270" y="495808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A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-1270" y="504063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A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-1270" y="512318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A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-1270" y="5205730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40"/>
                </a:lnTo>
                <a:lnTo>
                  <a:pt x="9146540" y="9144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B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-1270" y="5288280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40"/>
                </a:lnTo>
                <a:lnTo>
                  <a:pt x="9146540" y="9144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B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-1270" y="5370830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40"/>
                </a:lnTo>
                <a:lnTo>
                  <a:pt x="9146540" y="9144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B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-1270" y="5453380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40"/>
                </a:lnTo>
                <a:lnTo>
                  <a:pt x="9146540" y="9144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-1270" y="5535930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40"/>
                </a:lnTo>
                <a:lnTo>
                  <a:pt x="9146540" y="9144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C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-1270" y="561975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C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-1270" y="570230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D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-1270" y="578485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-1270" y="586740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D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-1270" y="594995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-1270" y="603250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E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-1270" y="611505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E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-1270" y="619760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F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-1270" y="628015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-1270" y="6362700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F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-1270" y="6445250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40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-1270" y="6527800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40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30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-1270" y="661162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30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-1270" y="6692900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40">
                <a:moveTo>
                  <a:pt x="9146540" y="0"/>
                </a:moveTo>
                <a:lnTo>
                  <a:pt x="0" y="0"/>
                </a:lnTo>
                <a:lnTo>
                  <a:pt x="0" y="91440"/>
                </a:lnTo>
                <a:lnTo>
                  <a:pt x="9146540" y="9144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31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0" y="6776720"/>
            <a:ext cx="9144000" cy="81280"/>
          </a:xfrm>
          <a:custGeom>
            <a:avLst/>
            <a:gdLst/>
            <a:ahLst/>
            <a:cxnLst/>
            <a:rect l="l" t="t" r="r" b="b"/>
            <a:pathLst>
              <a:path w="9144000" h="81279">
                <a:moveTo>
                  <a:pt x="0" y="81279"/>
                </a:moveTo>
                <a:lnTo>
                  <a:pt x="0" y="0"/>
                </a:lnTo>
                <a:lnTo>
                  <a:pt x="9144000" y="0"/>
                </a:lnTo>
                <a:lnTo>
                  <a:pt x="9144000" y="81279"/>
                </a:lnTo>
                <a:lnTo>
                  <a:pt x="0" y="81279"/>
                </a:lnTo>
                <a:close/>
              </a:path>
            </a:pathLst>
          </a:custGeom>
          <a:solidFill>
            <a:srgbClr val="0031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0" y="4897119"/>
            <a:ext cx="9137650" cy="26670"/>
          </a:xfrm>
          <a:custGeom>
            <a:avLst/>
            <a:gdLst/>
            <a:ahLst/>
            <a:cxnLst/>
            <a:rect l="l" t="t" r="r" b="b"/>
            <a:pathLst>
              <a:path w="9137650" h="26670">
                <a:moveTo>
                  <a:pt x="9137650" y="0"/>
                </a:moveTo>
                <a:lnTo>
                  <a:pt x="0" y="0"/>
                </a:lnTo>
                <a:lnTo>
                  <a:pt x="0" y="12700"/>
                </a:lnTo>
                <a:lnTo>
                  <a:pt x="0" y="26670"/>
                </a:lnTo>
                <a:lnTo>
                  <a:pt x="9137650" y="26670"/>
                </a:lnTo>
                <a:lnTo>
                  <a:pt x="9137650" y="12700"/>
                </a:lnTo>
                <a:lnTo>
                  <a:pt x="9137650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0" y="492252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33CA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0" y="493522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33C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0" y="494792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31C8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0" y="496062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31C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0" y="497459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31C6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0" y="498729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30C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0" y="499999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30C4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0" y="501269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30C3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0" y="5025390"/>
            <a:ext cx="9137650" cy="15240"/>
          </a:xfrm>
          <a:custGeom>
            <a:avLst/>
            <a:gdLst/>
            <a:ahLst/>
            <a:cxnLst/>
            <a:rect l="l" t="t" r="r" b="b"/>
            <a:pathLst>
              <a:path w="9137650" h="15239">
                <a:moveTo>
                  <a:pt x="0" y="1524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5240"/>
                </a:lnTo>
                <a:lnTo>
                  <a:pt x="0" y="15240"/>
                </a:lnTo>
                <a:close/>
              </a:path>
            </a:pathLst>
          </a:custGeom>
          <a:solidFill>
            <a:srgbClr val="2FC2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86"/>
          <p:cNvSpPr/>
          <p:nvPr/>
        </p:nvSpPr>
        <p:spPr>
          <a:xfrm>
            <a:off x="0" y="503936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FC1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0" y="505206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FC0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88"/>
          <p:cNvSpPr/>
          <p:nvPr/>
        </p:nvSpPr>
        <p:spPr>
          <a:xfrm>
            <a:off x="0" y="506476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EBF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g object 89"/>
          <p:cNvSpPr/>
          <p:nvPr/>
        </p:nvSpPr>
        <p:spPr>
          <a:xfrm>
            <a:off x="0" y="507746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EBE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g object 90"/>
          <p:cNvSpPr/>
          <p:nvPr/>
        </p:nvSpPr>
        <p:spPr>
          <a:xfrm>
            <a:off x="0" y="5090160"/>
            <a:ext cx="9137650" cy="15240"/>
          </a:xfrm>
          <a:custGeom>
            <a:avLst/>
            <a:gdLst/>
            <a:ahLst/>
            <a:cxnLst/>
            <a:rect l="l" t="t" r="r" b="b"/>
            <a:pathLst>
              <a:path w="9137650" h="15239">
                <a:moveTo>
                  <a:pt x="0" y="1523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5239"/>
                </a:lnTo>
                <a:lnTo>
                  <a:pt x="0" y="15239"/>
                </a:lnTo>
                <a:close/>
              </a:path>
            </a:pathLst>
          </a:custGeom>
          <a:solidFill>
            <a:srgbClr val="2EBD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91"/>
          <p:cNvSpPr/>
          <p:nvPr/>
        </p:nvSpPr>
        <p:spPr>
          <a:xfrm>
            <a:off x="0" y="510413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2DB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g object 92"/>
          <p:cNvSpPr/>
          <p:nvPr/>
        </p:nvSpPr>
        <p:spPr>
          <a:xfrm>
            <a:off x="0" y="511683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2DBB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g object 93"/>
          <p:cNvSpPr/>
          <p:nvPr/>
        </p:nvSpPr>
        <p:spPr>
          <a:xfrm>
            <a:off x="0" y="512953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2DBA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94"/>
          <p:cNvSpPr/>
          <p:nvPr/>
        </p:nvSpPr>
        <p:spPr>
          <a:xfrm>
            <a:off x="0" y="514223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2CB9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0" y="5154930"/>
            <a:ext cx="9137650" cy="15240"/>
          </a:xfrm>
          <a:custGeom>
            <a:avLst/>
            <a:gdLst/>
            <a:ahLst/>
            <a:cxnLst/>
            <a:rect l="l" t="t" r="r" b="b"/>
            <a:pathLst>
              <a:path w="9137650" h="15239">
                <a:moveTo>
                  <a:pt x="0" y="1524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5240"/>
                </a:lnTo>
                <a:lnTo>
                  <a:pt x="0" y="15240"/>
                </a:lnTo>
                <a:close/>
              </a:path>
            </a:pathLst>
          </a:custGeom>
          <a:solidFill>
            <a:srgbClr val="2CB8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0" y="516890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CB7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97"/>
          <p:cNvSpPr/>
          <p:nvPr/>
        </p:nvSpPr>
        <p:spPr>
          <a:xfrm>
            <a:off x="0" y="518160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BB6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98"/>
          <p:cNvSpPr/>
          <p:nvPr/>
        </p:nvSpPr>
        <p:spPr>
          <a:xfrm>
            <a:off x="0" y="519430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BB5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0" y="520700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BB4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100"/>
          <p:cNvSpPr/>
          <p:nvPr/>
        </p:nvSpPr>
        <p:spPr>
          <a:xfrm>
            <a:off x="0" y="522097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AB3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101"/>
          <p:cNvSpPr/>
          <p:nvPr/>
        </p:nvSpPr>
        <p:spPr>
          <a:xfrm>
            <a:off x="0" y="523367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AB2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102"/>
          <p:cNvSpPr/>
          <p:nvPr/>
        </p:nvSpPr>
        <p:spPr>
          <a:xfrm>
            <a:off x="0" y="524637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AB1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103"/>
          <p:cNvSpPr/>
          <p:nvPr/>
        </p:nvSpPr>
        <p:spPr>
          <a:xfrm>
            <a:off x="0" y="525907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9B0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104"/>
          <p:cNvSpPr/>
          <p:nvPr/>
        </p:nvSpPr>
        <p:spPr>
          <a:xfrm>
            <a:off x="0" y="527177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9AF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105"/>
          <p:cNvSpPr/>
          <p:nvPr/>
        </p:nvSpPr>
        <p:spPr>
          <a:xfrm>
            <a:off x="0" y="528574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29A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g object 106"/>
          <p:cNvSpPr/>
          <p:nvPr/>
        </p:nvSpPr>
        <p:spPr>
          <a:xfrm>
            <a:off x="0" y="529844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28AD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g object 107"/>
          <p:cNvSpPr/>
          <p:nvPr/>
        </p:nvSpPr>
        <p:spPr>
          <a:xfrm>
            <a:off x="0" y="531114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28AC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g object 108"/>
          <p:cNvSpPr/>
          <p:nvPr/>
        </p:nvSpPr>
        <p:spPr>
          <a:xfrm>
            <a:off x="0" y="532384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28AB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g object 109"/>
          <p:cNvSpPr/>
          <p:nvPr/>
        </p:nvSpPr>
        <p:spPr>
          <a:xfrm>
            <a:off x="0" y="533654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27AA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g object 110"/>
          <p:cNvSpPr/>
          <p:nvPr/>
        </p:nvSpPr>
        <p:spPr>
          <a:xfrm>
            <a:off x="0" y="535051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7A9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g object 111"/>
          <p:cNvSpPr/>
          <p:nvPr/>
        </p:nvSpPr>
        <p:spPr>
          <a:xfrm>
            <a:off x="0" y="536321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7A8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g object 112"/>
          <p:cNvSpPr/>
          <p:nvPr/>
        </p:nvSpPr>
        <p:spPr>
          <a:xfrm>
            <a:off x="0" y="537591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6A7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g object 113"/>
          <p:cNvSpPr/>
          <p:nvPr/>
        </p:nvSpPr>
        <p:spPr>
          <a:xfrm>
            <a:off x="0" y="538861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6A6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g object 114"/>
          <p:cNvSpPr/>
          <p:nvPr/>
        </p:nvSpPr>
        <p:spPr>
          <a:xfrm>
            <a:off x="0" y="540131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6A5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g object 115"/>
          <p:cNvSpPr/>
          <p:nvPr/>
        </p:nvSpPr>
        <p:spPr>
          <a:xfrm>
            <a:off x="0" y="541528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25A4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g object 116"/>
          <p:cNvSpPr/>
          <p:nvPr/>
        </p:nvSpPr>
        <p:spPr>
          <a:xfrm>
            <a:off x="0" y="542798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25A3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g object 117"/>
          <p:cNvSpPr/>
          <p:nvPr/>
        </p:nvSpPr>
        <p:spPr>
          <a:xfrm>
            <a:off x="0" y="544068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25A2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g object 118"/>
          <p:cNvSpPr/>
          <p:nvPr/>
        </p:nvSpPr>
        <p:spPr>
          <a:xfrm>
            <a:off x="0" y="545338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24A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g object 119"/>
          <p:cNvSpPr/>
          <p:nvPr/>
        </p:nvSpPr>
        <p:spPr>
          <a:xfrm>
            <a:off x="0" y="546608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24A0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g object 120"/>
          <p:cNvSpPr/>
          <p:nvPr/>
        </p:nvSpPr>
        <p:spPr>
          <a:xfrm>
            <a:off x="0" y="548005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49F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g object 121"/>
          <p:cNvSpPr/>
          <p:nvPr/>
        </p:nvSpPr>
        <p:spPr>
          <a:xfrm>
            <a:off x="0" y="549275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39E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g object 122"/>
          <p:cNvSpPr/>
          <p:nvPr/>
        </p:nvSpPr>
        <p:spPr>
          <a:xfrm>
            <a:off x="0" y="550545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39D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g object 123"/>
          <p:cNvSpPr/>
          <p:nvPr/>
        </p:nvSpPr>
        <p:spPr>
          <a:xfrm>
            <a:off x="0" y="551815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39C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g object 124"/>
          <p:cNvSpPr/>
          <p:nvPr/>
        </p:nvSpPr>
        <p:spPr>
          <a:xfrm>
            <a:off x="0" y="553085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29B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g object 125"/>
          <p:cNvSpPr/>
          <p:nvPr/>
        </p:nvSpPr>
        <p:spPr>
          <a:xfrm>
            <a:off x="0" y="554482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29A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g object 126"/>
          <p:cNvSpPr/>
          <p:nvPr/>
        </p:nvSpPr>
        <p:spPr>
          <a:xfrm>
            <a:off x="0" y="555752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299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g object 127"/>
          <p:cNvSpPr/>
          <p:nvPr/>
        </p:nvSpPr>
        <p:spPr>
          <a:xfrm>
            <a:off x="0" y="557022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199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g object 128"/>
          <p:cNvSpPr/>
          <p:nvPr/>
        </p:nvSpPr>
        <p:spPr>
          <a:xfrm>
            <a:off x="0" y="558292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219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g object 129"/>
          <p:cNvSpPr/>
          <p:nvPr/>
        </p:nvSpPr>
        <p:spPr>
          <a:xfrm>
            <a:off x="0" y="5595620"/>
            <a:ext cx="9137650" cy="15240"/>
          </a:xfrm>
          <a:custGeom>
            <a:avLst/>
            <a:gdLst/>
            <a:ahLst/>
            <a:cxnLst/>
            <a:rect l="l" t="t" r="r" b="b"/>
            <a:pathLst>
              <a:path w="9137650" h="15239">
                <a:moveTo>
                  <a:pt x="0" y="1523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5239"/>
                </a:lnTo>
                <a:lnTo>
                  <a:pt x="0" y="15239"/>
                </a:lnTo>
                <a:close/>
              </a:path>
            </a:pathLst>
          </a:custGeom>
          <a:solidFill>
            <a:srgbClr val="2196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g object 130"/>
          <p:cNvSpPr/>
          <p:nvPr/>
        </p:nvSpPr>
        <p:spPr>
          <a:xfrm>
            <a:off x="0" y="560959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2095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g object 131"/>
          <p:cNvSpPr/>
          <p:nvPr/>
        </p:nvSpPr>
        <p:spPr>
          <a:xfrm>
            <a:off x="0" y="562229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2094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g object 132"/>
          <p:cNvSpPr/>
          <p:nvPr/>
        </p:nvSpPr>
        <p:spPr>
          <a:xfrm>
            <a:off x="0" y="563499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2093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g object 133"/>
          <p:cNvSpPr/>
          <p:nvPr/>
        </p:nvSpPr>
        <p:spPr>
          <a:xfrm>
            <a:off x="0" y="564769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F92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g object 134"/>
          <p:cNvSpPr/>
          <p:nvPr/>
        </p:nvSpPr>
        <p:spPr>
          <a:xfrm>
            <a:off x="0" y="5660390"/>
            <a:ext cx="9137650" cy="15240"/>
          </a:xfrm>
          <a:custGeom>
            <a:avLst/>
            <a:gdLst/>
            <a:ahLst/>
            <a:cxnLst/>
            <a:rect l="l" t="t" r="r" b="b"/>
            <a:pathLst>
              <a:path w="9137650" h="15239">
                <a:moveTo>
                  <a:pt x="0" y="1524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5240"/>
                </a:lnTo>
                <a:lnTo>
                  <a:pt x="0" y="15240"/>
                </a:lnTo>
                <a:close/>
              </a:path>
            </a:pathLst>
          </a:custGeom>
          <a:solidFill>
            <a:srgbClr val="1F91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g object 135"/>
          <p:cNvSpPr/>
          <p:nvPr/>
        </p:nvSpPr>
        <p:spPr>
          <a:xfrm>
            <a:off x="0" y="567436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F90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g object 136"/>
          <p:cNvSpPr/>
          <p:nvPr/>
        </p:nvSpPr>
        <p:spPr>
          <a:xfrm>
            <a:off x="0" y="568706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E8F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g object 137"/>
          <p:cNvSpPr/>
          <p:nvPr/>
        </p:nvSpPr>
        <p:spPr>
          <a:xfrm>
            <a:off x="0" y="569976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E8E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g object 138"/>
          <p:cNvSpPr/>
          <p:nvPr/>
        </p:nvSpPr>
        <p:spPr>
          <a:xfrm>
            <a:off x="0" y="571246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E8D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g object 139"/>
          <p:cNvSpPr/>
          <p:nvPr/>
        </p:nvSpPr>
        <p:spPr>
          <a:xfrm>
            <a:off x="0" y="572643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D8C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g object 140"/>
          <p:cNvSpPr/>
          <p:nvPr/>
        </p:nvSpPr>
        <p:spPr>
          <a:xfrm>
            <a:off x="0" y="573913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D8B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g object 141"/>
          <p:cNvSpPr/>
          <p:nvPr/>
        </p:nvSpPr>
        <p:spPr>
          <a:xfrm>
            <a:off x="0" y="575183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D8A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g object 142"/>
          <p:cNvSpPr/>
          <p:nvPr/>
        </p:nvSpPr>
        <p:spPr>
          <a:xfrm>
            <a:off x="0" y="576453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C89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g object 143"/>
          <p:cNvSpPr/>
          <p:nvPr/>
        </p:nvSpPr>
        <p:spPr>
          <a:xfrm>
            <a:off x="0" y="577723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C88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g object 144"/>
          <p:cNvSpPr/>
          <p:nvPr/>
        </p:nvSpPr>
        <p:spPr>
          <a:xfrm>
            <a:off x="0" y="579120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C87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g object 145"/>
          <p:cNvSpPr/>
          <p:nvPr/>
        </p:nvSpPr>
        <p:spPr>
          <a:xfrm>
            <a:off x="0" y="580390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B86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g object 146"/>
          <p:cNvSpPr/>
          <p:nvPr/>
        </p:nvSpPr>
        <p:spPr>
          <a:xfrm>
            <a:off x="0" y="581660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B85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g object 147"/>
          <p:cNvSpPr/>
          <p:nvPr/>
        </p:nvSpPr>
        <p:spPr>
          <a:xfrm>
            <a:off x="0" y="582930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B84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g object 148"/>
          <p:cNvSpPr/>
          <p:nvPr/>
        </p:nvSpPr>
        <p:spPr>
          <a:xfrm>
            <a:off x="0" y="584200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A83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g object 149"/>
          <p:cNvSpPr/>
          <p:nvPr/>
        </p:nvSpPr>
        <p:spPr>
          <a:xfrm>
            <a:off x="0" y="585597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A82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g object 150"/>
          <p:cNvSpPr/>
          <p:nvPr/>
        </p:nvSpPr>
        <p:spPr>
          <a:xfrm>
            <a:off x="0" y="586867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A8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g object 151"/>
          <p:cNvSpPr/>
          <p:nvPr/>
        </p:nvSpPr>
        <p:spPr>
          <a:xfrm>
            <a:off x="0" y="588137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980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g object 152"/>
          <p:cNvSpPr/>
          <p:nvPr/>
        </p:nvSpPr>
        <p:spPr>
          <a:xfrm>
            <a:off x="0" y="589407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97F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g object 153"/>
          <p:cNvSpPr/>
          <p:nvPr/>
        </p:nvSpPr>
        <p:spPr>
          <a:xfrm>
            <a:off x="0" y="590677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97E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g object 154"/>
          <p:cNvSpPr/>
          <p:nvPr/>
        </p:nvSpPr>
        <p:spPr>
          <a:xfrm>
            <a:off x="0" y="592074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87D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g object 155"/>
          <p:cNvSpPr/>
          <p:nvPr/>
        </p:nvSpPr>
        <p:spPr>
          <a:xfrm>
            <a:off x="0" y="593344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87C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g object 156"/>
          <p:cNvSpPr/>
          <p:nvPr/>
        </p:nvSpPr>
        <p:spPr>
          <a:xfrm>
            <a:off x="0" y="594614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87B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g object 157"/>
          <p:cNvSpPr/>
          <p:nvPr/>
        </p:nvSpPr>
        <p:spPr>
          <a:xfrm>
            <a:off x="0" y="595884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77A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g object 158"/>
          <p:cNvSpPr/>
          <p:nvPr/>
        </p:nvSpPr>
        <p:spPr>
          <a:xfrm>
            <a:off x="0" y="597154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779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g object 159"/>
          <p:cNvSpPr/>
          <p:nvPr/>
        </p:nvSpPr>
        <p:spPr>
          <a:xfrm>
            <a:off x="0" y="598551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778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g object 160"/>
          <p:cNvSpPr/>
          <p:nvPr/>
        </p:nvSpPr>
        <p:spPr>
          <a:xfrm>
            <a:off x="0" y="599821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677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g object 161"/>
          <p:cNvSpPr/>
          <p:nvPr/>
        </p:nvSpPr>
        <p:spPr>
          <a:xfrm>
            <a:off x="0" y="601091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676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g object 162"/>
          <p:cNvSpPr/>
          <p:nvPr/>
        </p:nvSpPr>
        <p:spPr>
          <a:xfrm>
            <a:off x="0" y="602361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675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g object 163"/>
          <p:cNvSpPr/>
          <p:nvPr/>
        </p:nvSpPr>
        <p:spPr>
          <a:xfrm>
            <a:off x="0" y="603631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574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g object 164"/>
          <p:cNvSpPr/>
          <p:nvPr/>
        </p:nvSpPr>
        <p:spPr>
          <a:xfrm>
            <a:off x="0" y="605028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573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g object 165"/>
          <p:cNvSpPr/>
          <p:nvPr/>
        </p:nvSpPr>
        <p:spPr>
          <a:xfrm>
            <a:off x="0" y="606298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572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g object 166"/>
          <p:cNvSpPr/>
          <p:nvPr/>
        </p:nvSpPr>
        <p:spPr>
          <a:xfrm>
            <a:off x="0" y="607568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471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g object 167"/>
          <p:cNvSpPr/>
          <p:nvPr/>
        </p:nvSpPr>
        <p:spPr>
          <a:xfrm>
            <a:off x="0" y="608838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47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g object 168"/>
          <p:cNvSpPr/>
          <p:nvPr/>
        </p:nvSpPr>
        <p:spPr>
          <a:xfrm>
            <a:off x="0" y="610108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46F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g object 169"/>
          <p:cNvSpPr/>
          <p:nvPr/>
        </p:nvSpPr>
        <p:spPr>
          <a:xfrm>
            <a:off x="0" y="611505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36E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g object 170"/>
          <p:cNvSpPr/>
          <p:nvPr/>
        </p:nvSpPr>
        <p:spPr>
          <a:xfrm>
            <a:off x="0" y="612775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36D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g object 171"/>
          <p:cNvSpPr/>
          <p:nvPr/>
        </p:nvSpPr>
        <p:spPr>
          <a:xfrm>
            <a:off x="0" y="614045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36C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g object 172"/>
          <p:cNvSpPr/>
          <p:nvPr/>
        </p:nvSpPr>
        <p:spPr>
          <a:xfrm>
            <a:off x="0" y="615315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26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g object 173"/>
          <p:cNvSpPr/>
          <p:nvPr/>
        </p:nvSpPr>
        <p:spPr>
          <a:xfrm>
            <a:off x="0" y="6165850"/>
            <a:ext cx="9137650" cy="15240"/>
          </a:xfrm>
          <a:custGeom>
            <a:avLst/>
            <a:gdLst/>
            <a:ahLst/>
            <a:cxnLst/>
            <a:rect l="l" t="t" r="r" b="b"/>
            <a:pathLst>
              <a:path w="9137650" h="15239">
                <a:moveTo>
                  <a:pt x="0" y="1524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5240"/>
                </a:lnTo>
                <a:lnTo>
                  <a:pt x="0" y="15240"/>
                </a:lnTo>
                <a:close/>
              </a:path>
            </a:pathLst>
          </a:custGeom>
          <a:solidFill>
            <a:srgbClr val="126A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g object 174"/>
          <p:cNvSpPr/>
          <p:nvPr/>
        </p:nvSpPr>
        <p:spPr>
          <a:xfrm>
            <a:off x="0" y="617982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269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g object 175"/>
          <p:cNvSpPr/>
          <p:nvPr/>
        </p:nvSpPr>
        <p:spPr>
          <a:xfrm>
            <a:off x="0" y="619252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168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g object 176"/>
          <p:cNvSpPr/>
          <p:nvPr/>
        </p:nvSpPr>
        <p:spPr>
          <a:xfrm>
            <a:off x="0" y="620522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167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g object 177"/>
          <p:cNvSpPr/>
          <p:nvPr/>
        </p:nvSpPr>
        <p:spPr>
          <a:xfrm>
            <a:off x="0" y="621792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1166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g object 178"/>
          <p:cNvSpPr/>
          <p:nvPr/>
        </p:nvSpPr>
        <p:spPr>
          <a:xfrm>
            <a:off x="0" y="6230620"/>
            <a:ext cx="9137650" cy="15240"/>
          </a:xfrm>
          <a:custGeom>
            <a:avLst/>
            <a:gdLst/>
            <a:ahLst/>
            <a:cxnLst/>
            <a:rect l="l" t="t" r="r" b="b"/>
            <a:pathLst>
              <a:path w="9137650" h="15239">
                <a:moveTo>
                  <a:pt x="0" y="1523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5239"/>
                </a:lnTo>
                <a:lnTo>
                  <a:pt x="0" y="15239"/>
                </a:lnTo>
                <a:close/>
              </a:path>
            </a:pathLst>
          </a:custGeom>
          <a:solidFill>
            <a:srgbClr val="1066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g object 179"/>
          <p:cNvSpPr/>
          <p:nvPr/>
        </p:nvSpPr>
        <p:spPr>
          <a:xfrm>
            <a:off x="0" y="624459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064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g object 180"/>
          <p:cNvSpPr/>
          <p:nvPr/>
        </p:nvSpPr>
        <p:spPr>
          <a:xfrm>
            <a:off x="0" y="625729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1063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g object 181"/>
          <p:cNvSpPr/>
          <p:nvPr/>
        </p:nvSpPr>
        <p:spPr>
          <a:xfrm>
            <a:off x="0" y="626999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F62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g object 182"/>
          <p:cNvSpPr/>
          <p:nvPr/>
        </p:nvSpPr>
        <p:spPr>
          <a:xfrm>
            <a:off x="0" y="628269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F6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g object 183"/>
          <p:cNvSpPr/>
          <p:nvPr/>
        </p:nvSpPr>
        <p:spPr>
          <a:xfrm>
            <a:off x="0" y="629666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F60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g object 184"/>
          <p:cNvSpPr/>
          <p:nvPr/>
        </p:nvSpPr>
        <p:spPr>
          <a:xfrm>
            <a:off x="0" y="630936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E5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g object 185"/>
          <p:cNvSpPr/>
          <p:nvPr/>
        </p:nvSpPr>
        <p:spPr>
          <a:xfrm>
            <a:off x="0" y="632206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E5E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g object 186"/>
          <p:cNvSpPr/>
          <p:nvPr/>
        </p:nvSpPr>
        <p:spPr>
          <a:xfrm>
            <a:off x="0" y="633476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E5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g object 187"/>
          <p:cNvSpPr/>
          <p:nvPr/>
        </p:nvSpPr>
        <p:spPr>
          <a:xfrm>
            <a:off x="0" y="634746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D5C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g object 188"/>
          <p:cNvSpPr/>
          <p:nvPr/>
        </p:nvSpPr>
        <p:spPr>
          <a:xfrm>
            <a:off x="0" y="636143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D5B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bg object 189"/>
          <p:cNvSpPr/>
          <p:nvPr/>
        </p:nvSpPr>
        <p:spPr>
          <a:xfrm>
            <a:off x="0" y="637413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D5A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g object 190"/>
          <p:cNvSpPr/>
          <p:nvPr/>
        </p:nvSpPr>
        <p:spPr>
          <a:xfrm>
            <a:off x="0" y="638683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C59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g object 191"/>
          <p:cNvSpPr/>
          <p:nvPr/>
        </p:nvSpPr>
        <p:spPr>
          <a:xfrm>
            <a:off x="0" y="639953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C58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g object 192"/>
          <p:cNvSpPr/>
          <p:nvPr/>
        </p:nvSpPr>
        <p:spPr>
          <a:xfrm>
            <a:off x="0" y="641223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C57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g object 193"/>
          <p:cNvSpPr/>
          <p:nvPr/>
        </p:nvSpPr>
        <p:spPr>
          <a:xfrm>
            <a:off x="0" y="642620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B56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g object 194"/>
          <p:cNvSpPr/>
          <p:nvPr/>
        </p:nvSpPr>
        <p:spPr>
          <a:xfrm>
            <a:off x="0" y="643890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B55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g object 195"/>
          <p:cNvSpPr/>
          <p:nvPr/>
        </p:nvSpPr>
        <p:spPr>
          <a:xfrm>
            <a:off x="0" y="645160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B5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g object 196"/>
          <p:cNvSpPr/>
          <p:nvPr/>
        </p:nvSpPr>
        <p:spPr>
          <a:xfrm>
            <a:off x="0" y="646430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A53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g object 197"/>
          <p:cNvSpPr/>
          <p:nvPr/>
        </p:nvSpPr>
        <p:spPr>
          <a:xfrm>
            <a:off x="0" y="647700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A52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g object 198"/>
          <p:cNvSpPr/>
          <p:nvPr/>
        </p:nvSpPr>
        <p:spPr>
          <a:xfrm>
            <a:off x="0" y="649097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A51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g object 199"/>
          <p:cNvSpPr/>
          <p:nvPr/>
        </p:nvSpPr>
        <p:spPr>
          <a:xfrm>
            <a:off x="0" y="650367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950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g object 200"/>
          <p:cNvSpPr/>
          <p:nvPr/>
        </p:nvSpPr>
        <p:spPr>
          <a:xfrm>
            <a:off x="0" y="651637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94F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bg object 201"/>
          <p:cNvSpPr/>
          <p:nvPr/>
        </p:nvSpPr>
        <p:spPr>
          <a:xfrm>
            <a:off x="0" y="652907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9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bg object 202"/>
          <p:cNvSpPr/>
          <p:nvPr/>
        </p:nvSpPr>
        <p:spPr>
          <a:xfrm>
            <a:off x="0" y="654177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84D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g object 203"/>
          <p:cNvSpPr/>
          <p:nvPr/>
        </p:nvSpPr>
        <p:spPr>
          <a:xfrm>
            <a:off x="0" y="655574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84C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g object 204"/>
          <p:cNvSpPr/>
          <p:nvPr/>
        </p:nvSpPr>
        <p:spPr>
          <a:xfrm>
            <a:off x="0" y="656844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84B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g object 205"/>
          <p:cNvSpPr/>
          <p:nvPr/>
        </p:nvSpPr>
        <p:spPr>
          <a:xfrm>
            <a:off x="0" y="658114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74A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g object 206"/>
          <p:cNvSpPr/>
          <p:nvPr/>
        </p:nvSpPr>
        <p:spPr>
          <a:xfrm>
            <a:off x="0" y="659384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749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g object 207"/>
          <p:cNvSpPr/>
          <p:nvPr/>
        </p:nvSpPr>
        <p:spPr>
          <a:xfrm>
            <a:off x="0" y="660654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748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bg object 208"/>
          <p:cNvSpPr/>
          <p:nvPr/>
        </p:nvSpPr>
        <p:spPr>
          <a:xfrm>
            <a:off x="0" y="662051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647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bg object 209"/>
          <p:cNvSpPr/>
          <p:nvPr/>
        </p:nvSpPr>
        <p:spPr>
          <a:xfrm>
            <a:off x="0" y="663321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646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g object 210"/>
          <p:cNvSpPr/>
          <p:nvPr/>
        </p:nvSpPr>
        <p:spPr>
          <a:xfrm>
            <a:off x="0" y="664591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64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bg object 211"/>
          <p:cNvSpPr/>
          <p:nvPr/>
        </p:nvSpPr>
        <p:spPr>
          <a:xfrm>
            <a:off x="0" y="665861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544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bg object 212"/>
          <p:cNvSpPr/>
          <p:nvPr/>
        </p:nvSpPr>
        <p:spPr>
          <a:xfrm>
            <a:off x="0" y="6671310"/>
            <a:ext cx="9137650" cy="15240"/>
          </a:xfrm>
          <a:custGeom>
            <a:avLst/>
            <a:gdLst/>
            <a:ahLst/>
            <a:cxnLst/>
            <a:rect l="l" t="t" r="r" b="b"/>
            <a:pathLst>
              <a:path w="9137650" h="15240">
                <a:moveTo>
                  <a:pt x="0" y="1524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5240"/>
                </a:lnTo>
                <a:lnTo>
                  <a:pt x="0" y="15240"/>
                </a:lnTo>
                <a:close/>
              </a:path>
            </a:pathLst>
          </a:custGeom>
          <a:solidFill>
            <a:srgbClr val="0543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bg object 213"/>
          <p:cNvSpPr/>
          <p:nvPr/>
        </p:nvSpPr>
        <p:spPr>
          <a:xfrm>
            <a:off x="0" y="668528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542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bg object 214"/>
          <p:cNvSpPr/>
          <p:nvPr/>
        </p:nvSpPr>
        <p:spPr>
          <a:xfrm>
            <a:off x="0" y="669798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441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bg object 215"/>
          <p:cNvSpPr/>
          <p:nvPr/>
        </p:nvSpPr>
        <p:spPr>
          <a:xfrm>
            <a:off x="0" y="671068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440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bg object 216"/>
          <p:cNvSpPr/>
          <p:nvPr/>
        </p:nvSpPr>
        <p:spPr>
          <a:xfrm>
            <a:off x="0" y="672338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70"/>
                </a:lnTo>
                <a:lnTo>
                  <a:pt x="0" y="13970"/>
                </a:lnTo>
                <a:close/>
              </a:path>
            </a:pathLst>
          </a:custGeom>
          <a:solidFill>
            <a:srgbClr val="043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bg object 217"/>
          <p:cNvSpPr/>
          <p:nvPr/>
        </p:nvSpPr>
        <p:spPr>
          <a:xfrm>
            <a:off x="0" y="6736080"/>
            <a:ext cx="9137650" cy="15240"/>
          </a:xfrm>
          <a:custGeom>
            <a:avLst/>
            <a:gdLst/>
            <a:ahLst/>
            <a:cxnLst/>
            <a:rect l="l" t="t" r="r" b="b"/>
            <a:pathLst>
              <a:path w="9137650" h="15240">
                <a:moveTo>
                  <a:pt x="0" y="1524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5240"/>
                </a:lnTo>
                <a:lnTo>
                  <a:pt x="0" y="15240"/>
                </a:lnTo>
                <a:close/>
              </a:path>
            </a:pathLst>
          </a:custGeom>
          <a:solidFill>
            <a:srgbClr val="033E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bg object 218"/>
          <p:cNvSpPr/>
          <p:nvPr/>
        </p:nvSpPr>
        <p:spPr>
          <a:xfrm>
            <a:off x="0" y="675005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33D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bg object 219"/>
          <p:cNvSpPr/>
          <p:nvPr/>
        </p:nvSpPr>
        <p:spPr>
          <a:xfrm>
            <a:off x="0" y="676275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33C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bg object 220"/>
          <p:cNvSpPr/>
          <p:nvPr/>
        </p:nvSpPr>
        <p:spPr>
          <a:xfrm>
            <a:off x="0" y="677545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23B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bg object 221"/>
          <p:cNvSpPr/>
          <p:nvPr/>
        </p:nvSpPr>
        <p:spPr>
          <a:xfrm>
            <a:off x="0" y="678815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23A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bg object 222"/>
          <p:cNvSpPr/>
          <p:nvPr/>
        </p:nvSpPr>
        <p:spPr>
          <a:xfrm>
            <a:off x="0" y="6800850"/>
            <a:ext cx="9137650" cy="15240"/>
          </a:xfrm>
          <a:custGeom>
            <a:avLst/>
            <a:gdLst/>
            <a:ahLst/>
            <a:cxnLst/>
            <a:rect l="l" t="t" r="r" b="b"/>
            <a:pathLst>
              <a:path w="9137650" h="15240">
                <a:moveTo>
                  <a:pt x="0" y="1524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5240"/>
                </a:lnTo>
                <a:lnTo>
                  <a:pt x="0" y="15240"/>
                </a:lnTo>
                <a:close/>
              </a:path>
            </a:pathLst>
          </a:custGeom>
          <a:solidFill>
            <a:srgbClr val="0239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bg object 223"/>
          <p:cNvSpPr/>
          <p:nvPr/>
        </p:nvSpPr>
        <p:spPr>
          <a:xfrm>
            <a:off x="0" y="681482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138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bg object 224"/>
          <p:cNvSpPr/>
          <p:nvPr/>
        </p:nvSpPr>
        <p:spPr>
          <a:xfrm>
            <a:off x="0" y="682752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13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bg object 225"/>
          <p:cNvSpPr/>
          <p:nvPr/>
        </p:nvSpPr>
        <p:spPr>
          <a:xfrm>
            <a:off x="0" y="6840220"/>
            <a:ext cx="9137650" cy="13970"/>
          </a:xfrm>
          <a:custGeom>
            <a:avLst/>
            <a:gdLst/>
            <a:ahLst/>
            <a:cxnLst/>
            <a:rect l="l" t="t" r="r" b="b"/>
            <a:pathLst>
              <a:path w="9137650" h="13970">
                <a:moveTo>
                  <a:pt x="0" y="139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13969"/>
                </a:lnTo>
                <a:lnTo>
                  <a:pt x="0" y="13969"/>
                </a:lnTo>
                <a:close/>
              </a:path>
            </a:pathLst>
          </a:custGeom>
          <a:solidFill>
            <a:srgbClr val="013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bg object 226"/>
          <p:cNvSpPr/>
          <p:nvPr/>
        </p:nvSpPr>
        <p:spPr>
          <a:xfrm>
            <a:off x="0" y="6852920"/>
            <a:ext cx="9137650" cy="5080"/>
          </a:xfrm>
          <a:custGeom>
            <a:avLst/>
            <a:gdLst/>
            <a:ahLst/>
            <a:cxnLst/>
            <a:rect l="l" t="t" r="r" b="b"/>
            <a:pathLst>
              <a:path w="9137650" h="5079">
                <a:moveTo>
                  <a:pt x="0" y="507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5079"/>
                </a:lnTo>
                <a:lnTo>
                  <a:pt x="0" y="5079"/>
                </a:lnTo>
                <a:close/>
              </a:path>
            </a:pathLst>
          </a:custGeom>
          <a:solidFill>
            <a:srgbClr val="0035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bg object 227"/>
          <p:cNvSpPr/>
          <p:nvPr/>
        </p:nvSpPr>
        <p:spPr>
          <a:xfrm>
            <a:off x="0" y="78739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16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bg object 228"/>
          <p:cNvSpPr/>
          <p:nvPr/>
        </p:nvSpPr>
        <p:spPr>
          <a:xfrm>
            <a:off x="0" y="137159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16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bg object 229"/>
          <p:cNvSpPr/>
          <p:nvPr/>
        </p:nvSpPr>
        <p:spPr>
          <a:xfrm>
            <a:off x="0" y="19557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17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bg object 230"/>
          <p:cNvSpPr/>
          <p:nvPr/>
        </p:nvSpPr>
        <p:spPr>
          <a:xfrm>
            <a:off x="0" y="313690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49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499"/>
                </a:lnTo>
                <a:lnTo>
                  <a:pt x="0" y="63499"/>
                </a:lnTo>
                <a:close/>
              </a:path>
            </a:pathLst>
          </a:custGeom>
          <a:solidFill>
            <a:srgbClr val="001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bg object 231"/>
          <p:cNvSpPr/>
          <p:nvPr/>
        </p:nvSpPr>
        <p:spPr>
          <a:xfrm>
            <a:off x="0" y="37211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1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bg object 232"/>
          <p:cNvSpPr/>
          <p:nvPr/>
        </p:nvSpPr>
        <p:spPr>
          <a:xfrm>
            <a:off x="0" y="43053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18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bg object 233"/>
          <p:cNvSpPr/>
          <p:nvPr/>
        </p:nvSpPr>
        <p:spPr>
          <a:xfrm>
            <a:off x="0" y="490220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18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bg object 234"/>
          <p:cNvSpPr/>
          <p:nvPr/>
        </p:nvSpPr>
        <p:spPr>
          <a:xfrm>
            <a:off x="0" y="548640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19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bg object 235"/>
          <p:cNvSpPr/>
          <p:nvPr/>
        </p:nvSpPr>
        <p:spPr>
          <a:xfrm>
            <a:off x="0" y="60706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19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bg object 236"/>
          <p:cNvSpPr/>
          <p:nvPr/>
        </p:nvSpPr>
        <p:spPr>
          <a:xfrm>
            <a:off x="0" y="66548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1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bg object 237"/>
          <p:cNvSpPr/>
          <p:nvPr/>
        </p:nvSpPr>
        <p:spPr>
          <a:xfrm>
            <a:off x="0" y="725170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1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bg object 238"/>
          <p:cNvSpPr/>
          <p:nvPr/>
        </p:nvSpPr>
        <p:spPr>
          <a:xfrm>
            <a:off x="0" y="78359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1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bg object 239"/>
          <p:cNvSpPr/>
          <p:nvPr/>
        </p:nvSpPr>
        <p:spPr>
          <a:xfrm>
            <a:off x="0" y="84200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1A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bg object 240"/>
          <p:cNvSpPr/>
          <p:nvPr/>
        </p:nvSpPr>
        <p:spPr>
          <a:xfrm>
            <a:off x="0" y="901700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1B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bg object 241"/>
          <p:cNvSpPr/>
          <p:nvPr/>
        </p:nvSpPr>
        <p:spPr>
          <a:xfrm>
            <a:off x="0" y="960120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1B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bg object 242"/>
          <p:cNvSpPr/>
          <p:nvPr/>
        </p:nvSpPr>
        <p:spPr>
          <a:xfrm>
            <a:off x="0" y="101854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1B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bg object 243"/>
          <p:cNvSpPr/>
          <p:nvPr/>
        </p:nvSpPr>
        <p:spPr>
          <a:xfrm>
            <a:off x="0" y="107695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1C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bg object 244"/>
          <p:cNvSpPr/>
          <p:nvPr/>
        </p:nvSpPr>
        <p:spPr>
          <a:xfrm>
            <a:off x="0" y="1136650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1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bg object 245"/>
          <p:cNvSpPr/>
          <p:nvPr/>
        </p:nvSpPr>
        <p:spPr>
          <a:xfrm>
            <a:off x="0" y="119507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1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bg object 246"/>
          <p:cNvSpPr/>
          <p:nvPr/>
        </p:nvSpPr>
        <p:spPr>
          <a:xfrm>
            <a:off x="0" y="125349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1D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bg object 247"/>
          <p:cNvSpPr/>
          <p:nvPr/>
        </p:nvSpPr>
        <p:spPr>
          <a:xfrm>
            <a:off x="0" y="1313179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1D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bg object 248"/>
          <p:cNvSpPr/>
          <p:nvPr/>
        </p:nvSpPr>
        <p:spPr>
          <a:xfrm>
            <a:off x="0" y="1371600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1D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bg object 249"/>
          <p:cNvSpPr/>
          <p:nvPr/>
        </p:nvSpPr>
        <p:spPr>
          <a:xfrm>
            <a:off x="0" y="143002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1E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bg object 250"/>
          <p:cNvSpPr/>
          <p:nvPr/>
        </p:nvSpPr>
        <p:spPr>
          <a:xfrm>
            <a:off x="0" y="148844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1E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bg object 251"/>
          <p:cNvSpPr/>
          <p:nvPr/>
        </p:nvSpPr>
        <p:spPr>
          <a:xfrm>
            <a:off x="0" y="1548129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1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bg object 252"/>
          <p:cNvSpPr/>
          <p:nvPr/>
        </p:nvSpPr>
        <p:spPr>
          <a:xfrm>
            <a:off x="0" y="160655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bg object 253"/>
          <p:cNvSpPr/>
          <p:nvPr/>
        </p:nvSpPr>
        <p:spPr>
          <a:xfrm>
            <a:off x="0" y="166497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1F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bg object 254"/>
          <p:cNvSpPr/>
          <p:nvPr/>
        </p:nvSpPr>
        <p:spPr>
          <a:xfrm>
            <a:off x="0" y="1724659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1F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bg object 255"/>
          <p:cNvSpPr/>
          <p:nvPr/>
        </p:nvSpPr>
        <p:spPr>
          <a:xfrm>
            <a:off x="0" y="1783079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20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bg object 256"/>
          <p:cNvSpPr/>
          <p:nvPr/>
        </p:nvSpPr>
        <p:spPr>
          <a:xfrm>
            <a:off x="0" y="184150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0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bg object 257"/>
          <p:cNvSpPr/>
          <p:nvPr/>
        </p:nvSpPr>
        <p:spPr>
          <a:xfrm>
            <a:off x="0" y="189992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0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bg object 258"/>
          <p:cNvSpPr/>
          <p:nvPr/>
        </p:nvSpPr>
        <p:spPr>
          <a:xfrm>
            <a:off x="0" y="1959609"/>
            <a:ext cx="9137650" cy="123189"/>
          </a:xfrm>
          <a:custGeom>
            <a:avLst/>
            <a:gdLst/>
            <a:ahLst/>
            <a:cxnLst/>
            <a:rect l="l" t="t" r="r" b="b"/>
            <a:pathLst>
              <a:path w="9137650" h="123189">
                <a:moveTo>
                  <a:pt x="9137650" y="0"/>
                </a:moveTo>
                <a:lnTo>
                  <a:pt x="0" y="0"/>
                </a:lnTo>
                <a:lnTo>
                  <a:pt x="0" y="58420"/>
                </a:lnTo>
                <a:lnTo>
                  <a:pt x="0" y="63500"/>
                </a:lnTo>
                <a:lnTo>
                  <a:pt x="0" y="123190"/>
                </a:lnTo>
                <a:lnTo>
                  <a:pt x="9137650" y="123190"/>
                </a:lnTo>
                <a:lnTo>
                  <a:pt x="9137650" y="63500"/>
                </a:lnTo>
                <a:lnTo>
                  <a:pt x="9137650" y="58420"/>
                </a:lnTo>
                <a:lnTo>
                  <a:pt x="9137650" y="0"/>
                </a:lnTo>
                <a:close/>
              </a:path>
            </a:pathLst>
          </a:custGeom>
          <a:solidFill>
            <a:srgbClr val="0021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bg object 259"/>
          <p:cNvSpPr/>
          <p:nvPr/>
        </p:nvSpPr>
        <p:spPr>
          <a:xfrm>
            <a:off x="0" y="207645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1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bg object 260"/>
          <p:cNvSpPr/>
          <p:nvPr/>
        </p:nvSpPr>
        <p:spPr>
          <a:xfrm>
            <a:off x="0" y="213486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2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bg object 261"/>
          <p:cNvSpPr/>
          <p:nvPr/>
        </p:nvSpPr>
        <p:spPr>
          <a:xfrm>
            <a:off x="0" y="2194560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22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bg object 262"/>
          <p:cNvSpPr/>
          <p:nvPr/>
        </p:nvSpPr>
        <p:spPr>
          <a:xfrm>
            <a:off x="0" y="225297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bg object 263"/>
          <p:cNvSpPr/>
          <p:nvPr/>
        </p:nvSpPr>
        <p:spPr>
          <a:xfrm>
            <a:off x="0" y="231140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3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bg object 264"/>
          <p:cNvSpPr/>
          <p:nvPr/>
        </p:nvSpPr>
        <p:spPr>
          <a:xfrm>
            <a:off x="0" y="2371090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23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bg object 265"/>
          <p:cNvSpPr/>
          <p:nvPr/>
        </p:nvSpPr>
        <p:spPr>
          <a:xfrm>
            <a:off x="0" y="242951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3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bg object 266"/>
          <p:cNvSpPr/>
          <p:nvPr/>
        </p:nvSpPr>
        <p:spPr>
          <a:xfrm>
            <a:off x="0" y="248792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4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bg object 267"/>
          <p:cNvSpPr/>
          <p:nvPr/>
        </p:nvSpPr>
        <p:spPr>
          <a:xfrm>
            <a:off x="0" y="254635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4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bg object 268"/>
          <p:cNvSpPr/>
          <p:nvPr/>
        </p:nvSpPr>
        <p:spPr>
          <a:xfrm>
            <a:off x="0" y="2606040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24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bg object 269"/>
          <p:cNvSpPr/>
          <p:nvPr/>
        </p:nvSpPr>
        <p:spPr>
          <a:xfrm>
            <a:off x="0" y="266446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5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bg object 270"/>
          <p:cNvSpPr/>
          <p:nvPr/>
        </p:nvSpPr>
        <p:spPr>
          <a:xfrm>
            <a:off x="0" y="272287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5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bg object 271"/>
          <p:cNvSpPr/>
          <p:nvPr/>
        </p:nvSpPr>
        <p:spPr>
          <a:xfrm>
            <a:off x="0" y="2782569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25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bg object 272"/>
          <p:cNvSpPr/>
          <p:nvPr/>
        </p:nvSpPr>
        <p:spPr>
          <a:xfrm>
            <a:off x="0" y="284099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6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bg object 273"/>
          <p:cNvSpPr/>
          <p:nvPr/>
        </p:nvSpPr>
        <p:spPr>
          <a:xfrm>
            <a:off x="0" y="289941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6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bg object 274"/>
          <p:cNvSpPr/>
          <p:nvPr/>
        </p:nvSpPr>
        <p:spPr>
          <a:xfrm>
            <a:off x="0" y="295782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6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bg object 275"/>
          <p:cNvSpPr/>
          <p:nvPr/>
        </p:nvSpPr>
        <p:spPr>
          <a:xfrm>
            <a:off x="0" y="3017519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27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bg object 276"/>
          <p:cNvSpPr/>
          <p:nvPr/>
        </p:nvSpPr>
        <p:spPr>
          <a:xfrm>
            <a:off x="0" y="307594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7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bg object 277"/>
          <p:cNvSpPr/>
          <p:nvPr/>
        </p:nvSpPr>
        <p:spPr>
          <a:xfrm>
            <a:off x="0" y="313436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69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7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bg object 278"/>
          <p:cNvSpPr/>
          <p:nvPr/>
        </p:nvSpPr>
        <p:spPr>
          <a:xfrm>
            <a:off x="0" y="319277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8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bg object 279"/>
          <p:cNvSpPr/>
          <p:nvPr/>
        </p:nvSpPr>
        <p:spPr>
          <a:xfrm>
            <a:off x="0" y="325246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8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bg object 280"/>
          <p:cNvSpPr/>
          <p:nvPr/>
        </p:nvSpPr>
        <p:spPr>
          <a:xfrm>
            <a:off x="0" y="331089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bg object 281"/>
          <p:cNvSpPr/>
          <p:nvPr/>
        </p:nvSpPr>
        <p:spPr>
          <a:xfrm>
            <a:off x="0" y="336931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9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bg object 282"/>
          <p:cNvSpPr/>
          <p:nvPr/>
        </p:nvSpPr>
        <p:spPr>
          <a:xfrm>
            <a:off x="0" y="3429000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29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bg object 283"/>
          <p:cNvSpPr/>
          <p:nvPr/>
        </p:nvSpPr>
        <p:spPr>
          <a:xfrm>
            <a:off x="0" y="348741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9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bg object 284"/>
          <p:cNvSpPr/>
          <p:nvPr/>
        </p:nvSpPr>
        <p:spPr>
          <a:xfrm>
            <a:off x="0" y="354584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A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bg object 285"/>
          <p:cNvSpPr/>
          <p:nvPr/>
        </p:nvSpPr>
        <p:spPr>
          <a:xfrm>
            <a:off x="0" y="360426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A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bg object 286"/>
          <p:cNvSpPr/>
          <p:nvPr/>
        </p:nvSpPr>
        <p:spPr>
          <a:xfrm>
            <a:off x="0" y="366394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A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bg object 287"/>
          <p:cNvSpPr/>
          <p:nvPr/>
        </p:nvSpPr>
        <p:spPr>
          <a:xfrm>
            <a:off x="0" y="372236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B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bg object 288"/>
          <p:cNvSpPr/>
          <p:nvPr/>
        </p:nvSpPr>
        <p:spPr>
          <a:xfrm>
            <a:off x="0" y="378079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B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bg object 289"/>
          <p:cNvSpPr/>
          <p:nvPr/>
        </p:nvSpPr>
        <p:spPr>
          <a:xfrm>
            <a:off x="0" y="3840480"/>
            <a:ext cx="9137650" cy="63500"/>
          </a:xfrm>
          <a:custGeom>
            <a:avLst/>
            <a:gdLst/>
            <a:ahLst/>
            <a:cxnLst/>
            <a:rect l="l" t="t" r="r" b="b"/>
            <a:pathLst>
              <a:path w="9137650" h="63500">
                <a:moveTo>
                  <a:pt x="0" y="6350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3500"/>
                </a:lnTo>
                <a:lnTo>
                  <a:pt x="0" y="63500"/>
                </a:lnTo>
                <a:close/>
              </a:path>
            </a:pathLst>
          </a:custGeom>
          <a:solidFill>
            <a:srgbClr val="002B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bg object 290"/>
          <p:cNvSpPr/>
          <p:nvPr/>
        </p:nvSpPr>
        <p:spPr>
          <a:xfrm>
            <a:off x="0" y="389889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bg object 291"/>
          <p:cNvSpPr/>
          <p:nvPr/>
        </p:nvSpPr>
        <p:spPr>
          <a:xfrm>
            <a:off x="0" y="395731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C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bg object 292"/>
          <p:cNvSpPr/>
          <p:nvPr/>
        </p:nvSpPr>
        <p:spPr>
          <a:xfrm>
            <a:off x="0" y="401574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C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bg object 293"/>
          <p:cNvSpPr/>
          <p:nvPr/>
        </p:nvSpPr>
        <p:spPr>
          <a:xfrm>
            <a:off x="0" y="407543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D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bg object 294"/>
          <p:cNvSpPr/>
          <p:nvPr/>
        </p:nvSpPr>
        <p:spPr>
          <a:xfrm>
            <a:off x="0" y="413384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bg object 295"/>
          <p:cNvSpPr/>
          <p:nvPr/>
        </p:nvSpPr>
        <p:spPr>
          <a:xfrm>
            <a:off x="0" y="419226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D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bg object 296"/>
          <p:cNvSpPr/>
          <p:nvPr/>
        </p:nvSpPr>
        <p:spPr>
          <a:xfrm>
            <a:off x="0" y="425069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bg object 297"/>
          <p:cNvSpPr/>
          <p:nvPr/>
        </p:nvSpPr>
        <p:spPr>
          <a:xfrm>
            <a:off x="0" y="431038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E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bg object 298"/>
          <p:cNvSpPr/>
          <p:nvPr/>
        </p:nvSpPr>
        <p:spPr>
          <a:xfrm>
            <a:off x="0" y="436879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E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bg object 299"/>
          <p:cNvSpPr/>
          <p:nvPr/>
        </p:nvSpPr>
        <p:spPr>
          <a:xfrm>
            <a:off x="0" y="442721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F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bg object 300"/>
          <p:cNvSpPr/>
          <p:nvPr/>
        </p:nvSpPr>
        <p:spPr>
          <a:xfrm>
            <a:off x="0" y="448691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2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bg object 301"/>
          <p:cNvSpPr/>
          <p:nvPr/>
        </p:nvSpPr>
        <p:spPr>
          <a:xfrm>
            <a:off x="0" y="454533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2F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bg object 302"/>
          <p:cNvSpPr/>
          <p:nvPr/>
        </p:nvSpPr>
        <p:spPr>
          <a:xfrm>
            <a:off x="0" y="460374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bg object 303"/>
          <p:cNvSpPr/>
          <p:nvPr/>
        </p:nvSpPr>
        <p:spPr>
          <a:xfrm>
            <a:off x="0" y="4662169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30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bg object 304"/>
          <p:cNvSpPr/>
          <p:nvPr/>
        </p:nvSpPr>
        <p:spPr>
          <a:xfrm>
            <a:off x="0" y="472186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6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69"/>
                </a:lnTo>
                <a:lnTo>
                  <a:pt x="0" y="64769"/>
                </a:lnTo>
                <a:close/>
              </a:path>
            </a:pathLst>
          </a:custGeom>
          <a:solidFill>
            <a:srgbClr val="0030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bg object 305"/>
          <p:cNvSpPr/>
          <p:nvPr/>
        </p:nvSpPr>
        <p:spPr>
          <a:xfrm>
            <a:off x="0" y="4780280"/>
            <a:ext cx="9137650" cy="64769"/>
          </a:xfrm>
          <a:custGeom>
            <a:avLst/>
            <a:gdLst/>
            <a:ahLst/>
            <a:cxnLst/>
            <a:rect l="l" t="t" r="r" b="b"/>
            <a:pathLst>
              <a:path w="9137650" h="64770">
                <a:moveTo>
                  <a:pt x="0" y="64770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64770"/>
                </a:lnTo>
                <a:lnTo>
                  <a:pt x="0" y="64770"/>
                </a:lnTo>
                <a:close/>
              </a:path>
            </a:pathLst>
          </a:custGeom>
          <a:solidFill>
            <a:srgbClr val="0031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bg object 306"/>
          <p:cNvSpPr/>
          <p:nvPr/>
        </p:nvSpPr>
        <p:spPr>
          <a:xfrm>
            <a:off x="0" y="4838699"/>
            <a:ext cx="9137650" cy="58419"/>
          </a:xfrm>
          <a:custGeom>
            <a:avLst/>
            <a:gdLst/>
            <a:ahLst/>
            <a:cxnLst/>
            <a:rect l="l" t="t" r="r" b="b"/>
            <a:pathLst>
              <a:path w="9137650" h="58420">
                <a:moveTo>
                  <a:pt x="0" y="58419"/>
                </a:moveTo>
                <a:lnTo>
                  <a:pt x="0" y="0"/>
                </a:lnTo>
                <a:lnTo>
                  <a:pt x="9137650" y="0"/>
                </a:lnTo>
                <a:lnTo>
                  <a:pt x="9137650" y="58419"/>
                </a:lnTo>
                <a:lnTo>
                  <a:pt x="0" y="58419"/>
                </a:lnTo>
                <a:close/>
              </a:path>
            </a:pathLst>
          </a:custGeom>
          <a:solidFill>
            <a:srgbClr val="00319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7" name="bg object 30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40779" y="6268720"/>
            <a:ext cx="2895600" cy="589280"/>
          </a:xfrm>
          <a:prstGeom prst="rect">
            <a:avLst/>
          </a:prstGeom>
        </p:spPr>
      </p:pic>
      <p:sp>
        <p:nvSpPr>
          <p:cNvPr id="308" name="bg object 308"/>
          <p:cNvSpPr/>
          <p:nvPr/>
        </p:nvSpPr>
        <p:spPr>
          <a:xfrm>
            <a:off x="4192930" y="6032500"/>
            <a:ext cx="140335" cy="22860"/>
          </a:xfrm>
          <a:custGeom>
            <a:avLst/>
            <a:gdLst/>
            <a:ahLst/>
            <a:cxnLst/>
            <a:rect l="l" t="t" r="r" b="b"/>
            <a:pathLst>
              <a:path w="140335" h="22860">
                <a:moveTo>
                  <a:pt x="140309" y="22860"/>
                </a:moveTo>
                <a:lnTo>
                  <a:pt x="127876" y="12700"/>
                </a:lnTo>
                <a:lnTo>
                  <a:pt x="126339" y="11442"/>
                </a:lnTo>
                <a:lnTo>
                  <a:pt x="112369" y="0"/>
                </a:lnTo>
                <a:lnTo>
                  <a:pt x="53949" y="0"/>
                </a:lnTo>
                <a:lnTo>
                  <a:pt x="26962" y="11442"/>
                </a:lnTo>
                <a:lnTo>
                  <a:pt x="23990" y="12700"/>
                </a:lnTo>
                <a:lnTo>
                  <a:pt x="0" y="22860"/>
                </a:lnTo>
                <a:lnTo>
                  <a:pt x="140309" y="22860"/>
                </a:lnTo>
                <a:close/>
              </a:path>
            </a:pathLst>
          </a:custGeom>
          <a:solidFill>
            <a:srgbClr val="827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bg object 309"/>
          <p:cNvSpPr/>
          <p:nvPr/>
        </p:nvSpPr>
        <p:spPr>
          <a:xfrm>
            <a:off x="6247282" y="6045200"/>
            <a:ext cx="28575" cy="10160"/>
          </a:xfrm>
          <a:custGeom>
            <a:avLst/>
            <a:gdLst/>
            <a:ahLst/>
            <a:cxnLst/>
            <a:rect l="l" t="t" r="r" b="b"/>
            <a:pathLst>
              <a:path w="28575" h="10160">
                <a:moveTo>
                  <a:pt x="13817" y="0"/>
                </a:moveTo>
                <a:lnTo>
                  <a:pt x="0" y="10159"/>
                </a:lnTo>
                <a:lnTo>
                  <a:pt x="28331" y="10159"/>
                </a:lnTo>
                <a:lnTo>
                  <a:pt x="13817" y="0"/>
                </a:lnTo>
                <a:close/>
              </a:path>
            </a:pathLst>
          </a:custGeom>
          <a:solidFill>
            <a:srgbClr val="827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bg object 310"/>
          <p:cNvSpPr/>
          <p:nvPr/>
        </p:nvSpPr>
        <p:spPr>
          <a:xfrm>
            <a:off x="4165955" y="6055359"/>
            <a:ext cx="177800" cy="11430"/>
          </a:xfrm>
          <a:custGeom>
            <a:avLst/>
            <a:gdLst/>
            <a:ahLst/>
            <a:cxnLst/>
            <a:rect l="l" t="t" r="r" b="b"/>
            <a:pathLst>
              <a:path w="177800" h="11429">
                <a:moveTo>
                  <a:pt x="167284" y="0"/>
                </a:moveTo>
                <a:lnTo>
                  <a:pt x="26974" y="0"/>
                </a:lnTo>
                <a:lnTo>
                  <a:pt x="0" y="11429"/>
                </a:lnTo>
                <a:lnTo>
                  <a:pt x="177472" y="11429"/>
                </a:lnTo>
                <a:lnTo>
                  <a:pt x="167284" y="0"/>
                </a:lnTo>
                <a:close/>
              </a:path>
            </a:pathLst>
          </a:custGeom>
          <a:solidFill>
            <a:srgbClr val="817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bg object 311"/>
          <p:cNvSpPr/>
          <p:nvPr/>
        </p:nvSpPr>
        <p:spPr>
          <a:xfrm>
            <a:off x="6231737" y="6055359"/>
            <a:ext cx="60325" cy="11430"/>
          </a:xfrm>
          <a:custGeom>
            <a:avLst/>
            <a:gdLst/>
            <a:ahLst/>
            <a:cxnLst/>
            <a:rect l="l" t="t" r="r" b="b"/>
            <a:pathLst>
              <a:path w="60325" h="11429">
                <a:moveTo>
                  <a:pt x="43876" y="0"/>
                </a:moveTo>
                <a:lnTo>
                  <a:pt x="15544" y="0"/>
                </a:lnTo>
                <a:lnTo>
                  <a:pt x="0" y="11429"/>
                </a:lnTo>
                <a:lnTo>
                  <a:pt x="60205" y="11429"/>
                </a:lnTo>
                <a:lnTo>
                  <a:pt x="43876" y="0"/>
                </a:lnTo>
                <a:close/>
              </a:path>
            </a:pathLst>
          </a:custGeom>
          <a:solidFill>
            <a:srgbClr val="817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bg object 312"/>
          <p:cNvSpPr/>
          <p:nvPr/>
        </p:nvSpPr>
        <p:spPr>
          <a:xfrm>
            <a:off x="4138980" y="6065520"/>
            <a:ext cx="214629" cy="12700"/>
          </a:xfrm>
          <a:custGeom>
            <a:avLst/>
            <a:gdLst/>
            <a:ahLst/>
            <a:cxnLst/>
            <a:rect l="l" t="t" r="r" b="b"/>
            <a:pathLst>
              <a:path w="214629" h="12700">
                <a:moveTo>
                  <a:pt x="203314" y="0"/>
                </a:moveTo>
                <a:lnTo>
                  <a:pt x="29972" y="0"/>
                </a:lnTo>
                <a:lnTo>
                  <a:pt x="0" y="12699"/>
                </a:lnTo>
                <a:lnTo>
                  <a:pt x="214634" y="12699"/>
                </a:lnTo>
                <a:lnTo>
                  <a:pt x="203314" y="0"/>
                </a:lnTo>
                <a:close/>
              </a:path>
            </a:pathLst>
          </a:custGeom>
          <a:solidFill>
            <a:srgbClr val="8074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bg object 313"/>
          <p:cNvSpPr/>
          <p:nvPr/>
        </p:nvSpPr>
        <p:spPr>
          <a:xfrm>
            <a:off x="6216192" y="6065520"/>
            <a:ext cx="92075" cy="12700"/>
          </a:xfrm>
          <a:custGeom>
            <a:avLst/>
            <a:gdLst/>
            <a:ahLst/>
            <a:cxnLst/>
            <a:rect l="l" t="t" r="r" b="b"/>
            <a:pathLst>
              <a:path w="92075" h="12700">
                <a:moveTo>
                  <a:pt x="73935" y="0"/>
                </a:moveTo>
                <a:lnTo>
                  <a:pt x="17272" y="0"/>
                </a:lnTo>
                <a:lnTo>
                  <a:pt x="0" y="12699"/>
                </a:lnTo>
                <a:lnTo>
                  <a:pt x="92078" y="12699"/>
                </a:lnTo>
                <a:lnTo>
                  <a:pt x="73935" y="0"/>
                </a:lnTo>
                <a:close/>
              </a:path>
            </a:pathLst>
          </a:custGeom>
          <a:solidFill>
            <a:srgbClr val="8074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bg object 314"/>
          <p:cNvSpPr/>
          <p:nvPr/>
        </p:nvSpPr>
        <p:spPr>
          <a:xfrm>
            <a:off x="4112005" y="6076950"/>
            <a:ext cx="252095" cy="12700"/>
          </a:xfrm>
          <a:custGeom>
            <a:avLst/>
            <a:gdLst/>
            <a:ahLst/>
            <a:cxnLst/>
            <a:rect l="l" t="t" r="r" b="b"/>
            <a:pathLst>
              <a:path w="252095" h="12700">
                <a:moveTo>
                  <a:pt x="240477" y="0"/>
                </a:moveTo>
                <a:lnTo>
                  <a:pt x="29971" y="0"/>
                </a:lnTo>
                <a:lnTo>
                  <a:pt x="0" y="12700"/>
                </a:lnTo>
                <a:lnTo>
                  <a:pt x="251796" y="12700"/>
                </a:lnTo>
                <a:lnTo>
                  <a:pt x="240477" y="0"/>
                </a:lnTo>
                <a:close/>
              </a:path>
            </a:pathLst>
          </a:custGeom>
          <a:solidFill>
            <a:srgbClr val="7F73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bg object 315"/>
          <p:cNvSpPr/>
          <p:nvPr/>
        </p:nvSpPr>
        <p:spPr>
          <a:xfrm>
            <a:off x="6200647" y="6076950"/>
            <a:ext cx="124460" cy="12700"/>
          </a:xfrm>
          <a:custGeom>
            <a:avLst/>
            <a:gdLst/>
            <a:ahLst/>
            <a:cxnLst/>
            <a:rect l="l" t="t" r="r" b="b"/>
            <a:pathLst>
              <a:path w="124460" h="12700">
                <a:moveTo>
                  <a:pt x="105809" y="0"/>
                </a:moveTo>
                <a:lnTo>
                  <a:pt x="17272" y="0"/>
                </a:lnTo>
                <a:lnTo>
                  <a:pt x="0" y="12700"/>
                </a:lnTo>
                <a:lnTo>
                  <a:pt x="123951" y="12700"/>
                </a:lnTo>
                <a:lnTo>
                  <a:pt x="105809" y="0"/>
                </a:lnTo>
                <a:close/>
              </a:path>
            </a:pathLst>
          </a:custGeom>
          <a:solidFill>
            <a:srgbClr val="7F73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bg object 316"/>
          <p:cNvSpPr/>
          <p:nvPr/>
        </p:nvSpPr>
        <p:spPr>
          <a:xfrm>
            <a:off x="4094010" y="6088379"/>
            <a:ext cx="277495" cy="11430"/>
          </a:xfrm>
          <a:custGeom>
            <a:avLst/>
            <a:gdLst/>
            <a:ahLst/>
            <a:cxnLst/>
            <a:rect l="l" t="t" r="r" b="b"/>
            <a:pathLst>
              <a:path w="277495" h="11429">
                <a:moveTo>
                  <a:pt x="277139" y="7620"/>
                </a:moveTo>
                <a:lnTo>
                  <a:pt x="272046" y="7620"/>
                </a:lnTo>
                <a:lnTo>
                  <a:pt x="272046" y="0"/>
                </a:lnTo>
                <a:lnTo>
                  <a:pt x="12001" y="0"/>
                </a:lnTo>
                <a:lnTo>
                  <a:pt x="12001" y="7620"/>
                </a:lnTo>
                <a:lnTo>
                  <a:pt x="0" y="7620"/>
                </a:lnTo>
                <a:lnTo>
                  <a:pt x="0" y="11430"/>
                </a:lnTo>
                <a:lnTo>
                  <a:pt x="277139" y="11430"/>
                </a:lnTo>
                <a:lnTo>
                  <a:pt x="277139" y="7620"/>
                </a:lnTo>
                <a:close/>
              </a:path>
            </a:pathLst>
          </a:custGeom>
          <a:solidFill>
            <a:srgbClr val="7F72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bg object 317"/>
          <p:cNvSpPr/>
          <p:nvPr/>
        </p:nvSpPr>
        <p:spPr>
          <a:xfrm>
            <a:off x="6186830" y="6088379"/>
            <a:ext cx="152400" cy="11430"/>
          </a:xfrm>
          <a:custGeom>
            <a:avLst/>
            <a:gdLst/>
            <a:ahLst/>
            <a:cxnLst/>
            <a:rect l="l" t="t" r="r" b="b"/>
            <a:pathLst>
              <a:path w="152400" h="11429">
                <a:moveTo>
                  <a:pt x="135955" y="0"/>
                </a:moveTo>
                <a:lnTo>
                  <a:pt x="15544" y="0"/>
                </a:lnTo>
                <a:lnTo>
                  <a:pt x="0" y="11430"/>
                </a:lnTo>
                <a:lnTo>
                  <a:pt x="152283" y="11430"/>
                </a:lnTo>
                <a:lnTo>
                  <a:pt x="135955" y="0"/>
                </a:lnTo>
                <a:close/>
              </a:path>
            </a:pathLst>
          </a:custGeom>
          <a:solidFill>
            <a:srgbClr val="7F72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bg object 318"/>
          <p:cNvSpPr/>
          <p:nvPr/>
        </p:nvSpPr>
        <p:spPr>
          <a:xfrm>
            <a:off x="4072956" y="6098540"/>
            <a:ext cx="310515" cy="12700"/>
          </a:xfrm>
          <a:custGeom>
            <a:avLst/>
            <a:gdLst/>
            <a:ahLst/>
            <a:cxnLst/>
            <a:rect l="l" t="t" r="r" b="b"/>
            <a:pathLst>
              <a:path w="310514" h="12700">
                <a:moveTo>
                  <a:pt x="298769" y="0"/>
                </a:moveTo>
                <a:lnTo>
                  <a:pt x="20052" y="0"/>
                </a:lnTo>
                <a:lnTo>
                  <a:pt x="0" y="12700"/>
                </a:lnTo>
                <a:lnTo>
                  <a:pt x="310089" y="12700"/>
                </a:lnTo>
                <a:lnTo>
                  <a:pt x="298769" y="0"/>
                </a:lnTo>
                <a:close/>
              </a:path>
            </a:pathLst>
          </a:custGeom>
          <a:solidFill>
            <a:srgbClr val="7E71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bg object 319"/>
          <p:cNvSpPr/>
          <p:nvPr/>
        </p:nvSpPr>
        <p:spPr>
          <a:xfrm>
            <a:off x="6169431" y="6098540"/>
            <a:ext cx="184785" cy="12700"/>
          </a:xfrm>
          <a:custGeom>
            <a:avLst/>
            <a:gdLst/>
            <a:ahLst/>
            <a:cxnLst/>
            <a:rect l="l" t="t" r="r" b="b"/>
            <a:pathLst>
              <a:path w="184785" h="12700">
                <a:moveTo>
                  <a:pt x="184188" y="10160"/>
                </a:moveTo>
                <a:lnTo>
                  <a:pt x="175120" y="10160"/>
                </a:lnTo>
                <a:lnTo>
                  <a:pt x="175120" y="0"/>
                </a:lnTo>
                <a:lnTo>
                  <a:pt x="12217" y="0"/>
                </a:lnTo>
                <a:lnTo>
                  <a:pt x="12217" y="10160"/>
                </a:lnTo>
                <a:lnTo>
                  <a:pt x="0" y="10160"/>
                </a:lnTo>
                <a:lnTo>
                  <a:pt x="0" y="12700"/>
                </a:lnTo>
                <a:lnTo>
                  <a:pt x="184188" y="12700"/>
                </a:lnTo>
                <a:lnTo>
                  <a:pt x="184188" y="10160"/>
                </a:lnTo>
                <a:close/>
              </a:path>
            </a:pathLst>
          </a:custGeom>
          <a:solidFill>
            <a:srgbClr val="7E71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bg object 320"/>
          <p:cNvSpPr/>
          <p:nvPr/>
        </p:nvSpPr>
        <p:spPr>
          <a:xfrm>
            <a:off x="4056583" y="6109970"/>
            <a:ext cx="335915" cy="12700"/>
          </a:xfrm>
          <a:custGeom>
            <a:avLst/>
            <a:gdLst/>
            <a:ahLst/>
            <a:cxnLst/>
            <a:rect l="l" t="t" r="r" b="b"/>
            <a:pathLst>
              <a:path w="335914" h="12700">
                <a:moveTo>
                  <a:pt x="335508" y="10160"/>
                </a:moveTo>
                <a:lnTo>
                  <a:pt x="329857" y="10160"/>
                </a:lnTo>
                <a:lnTo>
                  <a:pt x="329857" y="0"/>
                </a:lnTo>
                <a:lnTo>
                  <a:pt x="10350" y="0"/>
                </a:lnTo>
                <a:lnTo>
                  <a:pt x="10350" y="10160"/>
                </a:lnTo>
                <a:lnTo>
                  <a:pt x="0" y="10160"/>
                </a:lnTo>
                <a:lnTo>
                  <a:pt x="0" y="12700"/>
                </a:lnTo>
                <a:lnTo>
                  <a:pt x="335508" y="12700"/>
                </a:lnTo>
                <a:lnTo>
                  <a:pt x="335508" y="10160"/>
                </a:lnTo>
                <a:close/>
              </a:path>
            </a:pathLst>
          </a:custGeom>
          <a:solidFill>
            <a:srgbClr val="7D70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bg object 321"/>
          <p:cNvSpPr/>
          <p:nvPr/>
        </p:nvSpPr>
        <p:spPr>
          <a:xfrm>
            <a:off x="6116394" y="6109970"/>
            <a:ext cx="255904" cy="12700"/>
          </a:xfrm>
          <a:custGeom>
            <a:avLst/>
            <a:gdLst/>
            <a:ahLst/>
            <a:cxnLst/>
            <a:rect l="l" t="t" r="r" b="b"/>
            <a:pathLst>
              <a:path w="255904" h="12700">
                <a:moveTo>
                  <a:pt x="237233" y="0"/>
                </a:moveTo>
                <a:lnTo>
                  <a:pt x="53041" y="0"/>
                </a:lnTo>
                <a:lnTo>
                  <a:pt x="0" y="12699"/>
                </a:lnTo>
                <a:lnTo>
                  <a:pt x="255376" y="12699"/>
                </a:lnTo>
                <a:lnTo>
                  <a:pt x="237233" y="0"/>
                </a:lnTo>
                <a:close/>
              </a:path>
            </a:pathLst>
          </a:custGeom>
          <a:solidFill>
            <a:srgbClr val="7D70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bg object 322"/>
          <p:cNvSpPr/>
          <p:nvPr/>
        </p:nvSpPr>
        <p:spPr>
          <a:xfrm>
            <a:off x="4035552" y="6121400"/>
            <a:ext cx="367030" cy="11430"/>
          </a:xfrm>
          <a:custGeom>
            <a:avLst/>
            <a:gdLst/>
            <a:ahLst/>
            <a:cxnLst/>
            <a:rect l="l" t="t" r="r" b="b"/>
            <a:pathLst>
              <a:path w="367029" h="11429">
                <a:moveTo>
                  <a:pt x="356549" y="0"/>
                </a:moveTo>
                <a:lnTo>
                  <a:pt x="21031" y="0"/>
                </a:lnTo>
                <a:lnTo>
                  <a:pt x="0" y="11429"/>
                </a:lnTo>
                <a:lnTo>
                  <a:pt x="366737" y="11429"/>
                </a:lnTo>
                <a:lnTo>
                  <a:pt x="356549" y="0"/>
                </a:lnTo>
                <a:close/>
              </a:path>
            </a:pathLst>
          </a:custGeom>
          <a:solidFill>
            <a:srgbClr val="7C70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bg object 323"/>
          <p:cNvSpPr/>
          <p:nvPr/>
        </p:nvSpPr>
        <p:spPr>
          <a:xfrm>
            <a:off x="6073961" y="6121400"/>
            <a:ext cx="312420" cy="11430"/>
          </a:xfrm>
          <a:custGeom>
            <a:avLst/>
            <a:gdLst/>
            <a:ahLst/>
            <a:cxnLst/>
            <a:rect l="l" t="t" r="r" b="b"/>
            <a:pathLst>
              <a:path w="312420" h="11429">
                <a:moveTo>
                  <a:pt x="295995" y="0"/>
                </a:moveTo>
                <a:lnTo>
                  <a:pt x="47737" y="0"/>
                </a:lnTo>
                <a:lnTo>
                  <a:pt x="0" y="11429"/>
                </a:lnTo>
                <a:lnTo>
                  <a:pt x="312323" y="11429"/>
                </a:lnTo>
                <a:lnTo>
                  <a:pt x="295995" y="0"/>
                </a:lnTo>
                <a:close/>
              </a:path>
            </a:pathLst>
          </a:custGeom>
          <a:solidFill>
            <a:srgbClr val="7C70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bg object 324"/>
          <p:cNvSpPr/>
          <p:nvPr/>
        </p:nvSpPr>
        <p:spPr>
          <a:xfrm>
            <a:off x="4636546" y="6129020"/>
            <a:ext cx="33020" cy="3810"/>
          </a:xfrm>
          <a:custGeom>
            <a:avLst/>
            <a:gdLst/>
            <a:ahLst/>
            <a:cxnLst/>
            <a:rect l="l" t="t" r="r" b="b"/>
            <a:pathLst>
              <a:path w="33020" h="3810">
                <a:moveTo>
                  <a:pt x="19274" y="0"/>
                </a:moveTo>
                <a:lnTo>
                  <a:pt x="0" y="3809"/>
                </a:lnTo>
                <a:lnTo>
                  <a:pt x="32609" y="3809"/>
                </a:lnTo>
                <a:lnTo>
                  <a:pt x="19274" y="0"/>
                </a:lnTo>
                <a:close/>
              </a:path>
            </a:pathLst>
          </a:custGeom>
          <a:solidFill>
            <a:srgbClr val="7C70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bg object 325"/>
          <p:cNvSpPr/>
          <p:nvPr/>
        </p:nvSpPr>
        <p:spPr>
          <a:xfrm>
            <a:off x="4014520" y="6132829"/>
            <a:ext cx="398145" cy="11430"/>
          </a:xfrm>
          <a:custGeom>
            <a:avLst/>
            <a:gdLst/>
            <a:ahLst/>
            <a:cxnLst/>
            <a:rect l="l" t="t" r="r" b="b"/>
            <a:pathLst>
              <a:path w="398145" h="11429">
                <a:moveTo>
                  <a:pt x="387768" y="0"/>
                </a:moveTo>
                <a:lnTo>
                  <a:pt x="21031" y="0"/>
                </a:lnTo>
                <a:lnTo>
                  <a:pt x="0" y="11430"/>
                </a:lnTo>
                <a:lnTo>
                  <a:pt x="397956" y="11430"/>
                </a:lnTo>
                <a:lnTo>
                  <a:pt x="387768" y="0"/>
                </a:lnTo>
                <a:close/>
              </a:path>
            </a:pathLst>
          </a:custGeom>
          <a:solidFill>
            <a:srgbClr val="7B6F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bg object 326"/>
          <p:cNvSpPr/>
          <p:nvPr/>
        </p:nvSpPr>
        <p:spPr>
          <a:xfrm>
            <a:off x="6026224" y="6132829"/>
            <a:ext cx="376555" cy="11430"/>
          </a:xfrm>
          <a:custGeom>
            <a:avLst/>
            <a:gdLst/>
            <a:ahLst/>
            <a:cxnLst/>
            <a:rect l="l" t="t" r="r" b="b"/>
            <a:pathLst>
              <a:path w="376554" h="11429">
                <a:moveTo>
                  <a:pt x="360061" y="0"/>
                </a:moveTo>
                <a:lnTo>
                  <a:pt x="47737" y="0"/>
                </a:lnTo>
                <a:lnTo>
                  <a:pt x="0" y="11430"/>
                </a:lnTo>
                <a:lnTo>
                  <a:pt x="376389" y="11430"/>
                </a:lnTo>
                <a:lnTo>
                  <a:pt x="360061" y="0"/>
                </a:lnTo>
                <a:close/>
              </a:path>
            </a:pathLst>
          </a:custGeom>
          <a:solidFill>
            <a:srgbClr val="7B6F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bg object 327"/>
          <p:cNvSpPr/>
          <p:nvPr/>
        </p:nvSpPr>
        <p:spPr>
          <a:xfrm>
            <a:off x="4578723" y="6132830"/>
            <a:ext cx="130810" cy="11430"/>
          </a:xfrm>
          <a:custGeom>
            <a:avLst/>
            <a:gdLst/>
            <a:ahLst/>
            <a:cxnLst/>
            <a:rect l="l" t="t" r="r" b="b"/>
            <a:pathLst>
              <a:path w="130810" h="11429">
                <a:moveTo>
                  <a:pt x="90431" y="0"/>
                </a:moveTo>
                <a:lnTo>
                  <a:pt x="57822" y="0"/>
                </a:lnTo>
                <a:lnTo>
                  <a:pt x="0" y="11430"/>
                </a:lnTo>
                <a:lnTo>
                  <a:pt x="130436" y="11430"/>
                </a:lnTo>
                <a:lnTo>
                  <a:pt x="90431" y="0"/>
                </a:lnTo>
                <a:close/>
              </a:path>
            </a:pathLst>
          </a:custGeom>
          <a:solidFill>
            <a:srgbClr val="7B6F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bg object 328"/>
          <p:cNvSpPr/>
          <p:nvPr/>
        </p:nvSpPr>
        <p:spPr>
          <a:xfrm>
            <a:off x="3908636" y="6142990"/>
            <a:ext cx="2508250" cy="12700"/>
          </a:xfrm>
          <a:custGeom>
            <a:avLst/>
            <a:gdLst/>
            <a:ahLst/>
            <a:cxnLst/>
            <a:rect l="l" t="t" r="r" b="b"/>
            <a:pathLst>
              <a:path w="2508250" h="12700">
                <a:moveTo>
                  <a:pt x="502708" y="0"/>
                </a:moveTo>
                <a:lnTo>
                  <a:pt x="108220" y="0"/>
                </a:lnTo>
                <a:lnTo>
                  <a:pt x="91863" y="8890"/>
                </a:lnTo>
                <a:lnTo>
                  <a:pt x="15663" y="8890"/>
                </a:lnTo>
                <a:lnTo>
                  <a:pt x="0" y="12700"/>
                </a:lnTo>
                <a:lnTo>
                  <a:pt x="514027" y="12700"/>
                </a:lnTo>
                <a:lnTo>
                  <a:pt x="502708" y="0"/>
                </a:lnTo>
                <a:close/>
              </a:path>
              <a:path w="2508250" h="12700">
                <a:moveTo>
                  <a:pt x="2492163" y="0"/>
                </a:moveTo>
                <a:lnTo>
                  <a:pt x="2122892" y="0"/>
                </a:lnTo>
                <a:lnTo>
                  <a:pt x="2085763" y="8890"/>
                </a:lnTo>
                <a:lnTo>
                  <a:pt x="1839383" y="8890"/>
                </a:lnTo>
                <a:lnTo>
                  <a:pt x="1832860" y="12700"/>
                </a:lnTo>
                <a:lnTo>
                  <a:pt x="2507939" y="12700"/>
                </a:lnTo>
                <a:lnTo>
                  <a:pt x="2504863" y="8890"/>
                </a:lnTo>
                <a:lnTo>
                  <a:pt x="2492163" y="0"/>
                </a:lnTo>
                <a:close/>
              </a:path>
              <a:path w="2508250" h="12700">
                <a:moveTo>
                  <a:pt x="796078" y="0"/>
                </a:moveTo>
                <a:lnTo>
                  <a:pt x="676511" y="0"/>
                </a:lnTo>
                <a:lnTo>
                  <a:pt x="612264" y="12700"/>
                </a:lnTo>
                <a:lnTo>
                  <a:pt x="840528" y="12700"/>
                </a:lnTo>
                <a:lnTo>
                  <a:pt x="796078" y="0"/>
                </a:lnTo>
                <a:close/>
              </a:path>
            </a:pathLst>
          </a:custGeom>
          <a:solidFill>
            <a:srgbClr val="7B6E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bg object 329"/>
          <p:cNvSpPr/>
          <p:nvPr/>
        </p:nvSpPr>
        <p:spPr>
          <a:xfrm>
            <a:off x="3871950" y="6154420"/>
            <a:ext cx="2553970" cy="12700"/>
          </a:xfrm>
          <a:custGeom>
            <a:avLst/>
            <a:gdLst/>
            <a:ahLst/>
            <a:cxnLst/>
            <a:rect l="l" t="t" r="r" b="b"/>
            <a:pathLst>
              <a:path w="2553970" h="12700">
                <a:moveTo>
                  <a:pt x="559193" y="8890"/>
                </a:moveTo>
                <a:lnTo>
                  <a:pt x="553542" y="8890"/>
                </a:lnTo>
                <a:lnTo>
                  <a:pt x="553542" y="0"/>
                </a:lnTo>
                <a:lnTo>
                  <a:pt x="23622" y="0"/>
                </a:lnTo>
                <a:lnTo>
                  <a:pt x="23622" y="8890"/>
                </a:lnTo>
                <a:lnTo>
                  <a:pt x="0" y="8890"/>
                </a:lnTo>
                <a:lnTo>
                  <a:pt x="0" y="12700"/>
                </a:lnTo>
                <a:lnTo>
                  <a:pt x="559193" y="12700"/>
                </a:lnTo>
                <a:lnTo>
                  <a:pt x="559193" y="8890"/>
                </a:lnTo>
                <a:close/>
              </a:path>
              <a:path w="2553970" h="12700">
                <a:moveTo>
                  <a:pt x="917219" y="12700"/>
                </a:moveTo>
                <a:lnTo>
                  <a:pt x="872769" y="0"/>
                </a:lnTo>
                <a:lnTo>
                  <a:pt x="655370" y="0"/>
                </a:lnTo>
                <a:lnTo>
                  <a:pt x="591121" y="12700"/>
                </a:lnTo>
                <a:lnTo>
                  <a:pt x="917219" y="12700"/>
                </a:lnTo>
                <a:close/>
              </a:path>
              <a:path w="2553970" h="12700">
                <a:moveTo>
                  <a:pt x="2553843" y="12700"/>
                </a:moveTo>
                <a:lnTo>
                  <a:pt x="2543594" y="0"/>
                </a:lnTo>
                <a:lnTo>
                  <a:pt x="1871713" y="0"/>
                </a:lnTo>
                <a:lnTo>
                  <a:pt x="1849970" y="12700"/>
                </a:lnTo>
                <a:lnTo>
                  <a:pt x="2553843" y="12700"/>
                </a:lnTo>
                <a:close/>
              </a:path>
            </a:pathLst>
          </a:custGeom>
          <a:solidFill>
            <a:srgbClr val="7A6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bg object 330"/>
          <p:cNvSpPr/>
          <p:nvPr/>
        </p:nvSpPr>
        <p:spPr>
          <a:xfrm>
            <a:off x="3838019" y="6165850"/>
            <a:ext cx="2596515" cy="11430"/>
          </a:xfrm>
          <a:custGeom>
            <a:avLst/>
            <a:gdLst/>
            <a:ahLst/>
            <a:cxnLst/>
            <a:rect l="l" t="t" r="r" b="b"/>
            <a:pathLst>
              <a:path w="2596515" h="11429">
                <a:moveTo>
                  <a:pt x="593700" y="0"/>
                </a:moveTo>
                <a:lnTo>
                  <a:pt x="32146" y="0"/>
                </a:lnTo>
                <a:lnTo>
                  <a:pt x="0" y="11429"/>
                </a:lnTo>
                <a:lnTo>
                  <a:pt x="975421" y="11429"/>
                </a:lnTo>
                <a:lnTo>
                  <a:pt x="968930" y="6350"/>
                </a:lnTo>
                <a:lnTo>
                  <a:pt x="599360" y="6350"/>
                </a:lnTo>
                <a:lnTo>
                  <a:pt x="593700" y="0"/>
                </a:lnTo>
                <a:close/>
              </a:path>
              <a:path w="2596515" h="11429">
                <a:moveTo>
                  <a:pt x="946705" y="0"/>
                </a:moveTo>
                <a:lnTo>
                  <a:pt x="631484" y="0"/>
                </a:lnTo>
                <a:lnTo>
                  <a:pt x="599360" y="6350"/>
                </a:lnTo>
                <a:lnTo>
                  <a:pt x="968930" y="6350"/>
                </a:lnTo>
                <a:lnTo>
                  <a:pt x="946705" y="0"/>
                </a:lnTo>
                <a:close/>
              </a:path>
              <a:path w="2596515" h="11429">
                <a:moveTo>
                  <a:pt x="2586758" y="0"/>
                </a:moveTo>
                <a:lnTo>
                  <a:pt x="1886082" y="0"/>
                </a:lnTo>
                <a:lnTo>
                  <a:pt x="1866512" y="11429"/>
                </a:lnTo>
                <a:lnTo>
                  <a:pt x="2595985" y="11429"/>
                </a:lnTo>
                <a:lnTo>
                  <a:pt x="2586758" y="0"/>
                </a:lnTo>
                <a:close/>
              </a:path>
            </a:pathLst>
          </a:custGeom>
          <a:solidFill>
            <a:srgbClr val="796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bg object 331"/>
          <p:cNvSpPr/>
          <p:nvPr/>
        </p:nvSpPr>
        <p:spPr>
          <a:xfrm>
            <a:off x="3805872" y="6176010"/>
            <a:ext cx="2637790" cy="12700"/>
          </a:xfrm>
          <a:custGeom>
            <a:avLst/>
            <a:gdLst/>
            <a:ahLst/>
            <a:cxnLst/>
            <a:rect l="l" t="t" r="r" b="b"/>
            <a:pathLst>
              <a:path w="2637790" h="12700">
                <a:moveTo>
                  <a:pt x="1022172" y="12700"/>
                </a:moveTo>
                <a:lnTo>
                  <a:pt x="1005941" y="0"/>
                </a:lnTo>
                <a:lnTo>
                  <a:pt x="35712" y="0"/>
                </a:lnTo>
                <a:lnTo>
                  <a:pt x="0" y="12700"/>
                </a:lnTo>
                <a:lnTo>
                  <a:pt x="1022172" y="12700"/>
                </a:lnTo>
                <a:close/>
              </a:path>
              <a:path w="2637790" h="12700">
                <a:moveTo>
                  <a:pt x="2637358" y="12700"/>
                </a:moveTo>
                <a:lnTo>
                  <a:pt x="2627096" y="0"/>
                </a:lnTo>
                <a:lnTo>
                  <a:pt x="1900821" y="0"/>
                </a:lnTo>
                <a:lnTo>
                  <a:pt x="1879079" y="12700"/>
                </a:lnTo>
                <a:lnTo>
                  <a:pt x="2637358" y="12700"/>
                </a:lnTo>
                <a:close/>
              </a:path>
            </a:pathLst>
          </a:custGeom>
          <a:solidFill>
            <a:srgbClr val="786B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bg object 332"/>
          <p:cNvSpPr/>
          <p:nvPr/>
        </p:nvSpPr>
        <p:spPr>
          <a:xfrm>
            <a:off x="3780866" y="6187440"/>
            <a:ext cx="2672080" cy="12700"/>
          </a:xfrm>
          <a:custGeom>
            <a:avLst/>
            <a:gdLst/>
            <a:ahLst/>
            <a:cxnLst/>
            <a:rect l="l" t="t" r="r" b="b"/>
            <a:pathLst>
              <a:path w="2672079" h="12700">
                <a:moveTo>
                  <a:pt x="1056640" y="7620"/>
                </a:moveTo>
                <a:lnTo>
                  <a:pt x="1050417" y="7620"/>
                </a:lnTo>
                <a:lnTo>
                  <a:pt x="1050417" y="0"/>
                </a:lnTo>
                <a:lnTo>
                  <a:pt x="17856" y="0"/>
                </a:lnTo>
                <a:lnTo>
                  <a:pt x="17856" y="7620"/>
                </a:lnTo>
                <a:lnTo>
                  <a:pt x="0" y="7620"/>
                </a:lnTo>
                <a:lnTo>
                  <a:pt x="0" y="12700"/>
                </a:lnTo>
                <a:lnTo>
                  <a:pt x="1056640" y="12700"/>
                </a:lnTo>
                <a:lnTo>
                  <a:pt x="1056640" y="7620"/>
                </a:lnTo>
                <a:close/>
              </a:path>
              <a:path w="2672079" h="12700">
                <a:moveTo>
                  <a:pt x="2671584" y="12700"/>
                </a:moveTo>
                <a:lnTo>
                  <a:pt x="2661335" y="0"/>
                </a:lnTo>
                <a:lnTo>
                  <a:pt x="1906270" y="0"/>
                </a:lnTo>
                <a:lnTo>
                  <a:pt x="1884514" y="12700"/>
                </a:lnTo>
                <a:lnTo>
                  <a:pt x="2671584" y="12700"/>
                </a:lnTo>
                <a:close/>
              </a:path>
            </a:pathLst>
          </a:custGeom>
          <a:solidFill>
            <a:srgbClr val="786A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bg object 333"/>
          <p:cNvSpPr/>
          <p:nvPr/>
        </p:nvSpPr>
        <p:spPr>
          <a:xfrm>
            <a:off x="3755237" y="6198870"/>
            <a:ext cx="2707005" cy="12700"/>
          </a:xfrm>
          <a:custGeom>
            <a:avLst/>
            <a:gdLst/>
            <a:ahLst/>
            <a:cxnLst/>
            <a:rect l="l" t="t" r="r" b="b"/>
            <a:pathLst>
              <a:path w="2707004" h="12700">
                <a:moveTo>
                  <a:pt x="1087653" y="5080"/>
                </a:moveTo>
                <a:lnTo>
                  <a:pt x="1084287" y="5080"/>
                </a:lnTo>
                <a:lnTo>
                  <a:pt x="1084287" y="0"/>
                </a:lnTo>
                <a:lnTo>
                  <a:pt x="14909" y="0"/>
                </a:lnTo>
                <a:lnTo>
                  <a:pt x="14909" y="5080"/>
                </a:lnTo>
                <a:lnTo>
                  <a:pt x="0" y="5080"/>
                </a:lnTo>
                <a:lnTo>
                  <a:pt x="0" y="12700"/>
                </a:lnTo>
                <a:lnTo>
                  <a:pt x="1087653" y="12700"/>
                </a:lnTo>
                <a:lnTo>
                  <a:pt x="1087653" y="5080"/>
                </a:lnTo>
                <a:close/>
              </a:path>
              <a:path w="2707004" h="12700">
                <a:moveTo>
                  <a:pt x="2706446" y="12700"/>
                </a:moveTo>
                <a:lnTo>
                  <a:pt x="2696184" y="0"/>
                </a:lnTo>
                <a:lnTo>
                  <a:pt x="1912327" y="0"/>
                </a:lnTo>
                <a:lnTo>
                  <a:pt x="1890585" y="12700"/>
                </a:lnTo>
                <a:lnTo>
                  <a:pt x="2706446" y="12700"/>
                </a:lnTo>
                <a:close/>
              </a:path>
            </a:pathLst>
          </a:custGeom>
          <a:solidFill>
            <a:srgbClr val="776A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bg object 334"/>
          <p:cNvSpPr/>
          <p:nvPr/>
        </p:nvSpPr>
        <p:spPr>
          <a:xfrm>
            <a:off x="3726738" y="6210300"/>
            <a:ext cx="2743200" cy="11430"/>
          </a:xfrm>
          <a:custGeom>
            <a:avLst/>
            <a:gdLst/>
            <a:ahLst/>
            <a:cxnLst/>
            <a:rect l="l" t="t" r="r" b="b"/>
            <a:pathLst>
              <a:path w="2743200" h="11429">
                <a:moveTo>
                  <a:pt x="1123556" y="11430"/>
                </a:moveTo>
                <a:lnTo>
                  <a:pt x="1117498" y="0"/>
                </a:lnTo>
                <a:lnTo>
                  <a:pt x="23317" y="0"/>
                </a:lnTo>
                <a:lnTo>
                  <a:pt x="0" y="11430"/>
                </a:lnTo>
                <a:lnTo>
                  <a:pt x="1123556" y="11430"/>
                </a:lnTo>
                <a:close/>
              </a:path>
              <a:path w="2743200" h="11429">
                <a:moveTo>
                  <a:pt x="2743149" y="11430"/>
                </a:moveTo>
                <a:lnTo>
                  <a:pt x="2733916" y="0"/>
                </a:lnTo>
                <a:lnTo>
                  <a:pt x="1921256" y="0"/>
                </a:lnTo>
                <a:lnTo>
                  <a:pt x="1901685" y="11430"/>
                </a:lnTo>
                <a:lnTo>
                  <a:pt x="2743149" y="11430"/>
                </a:lnTo>
                <a:close/>
              </a:path>
            </a:pathLst>
          </a:custGeom>
          <a:solidFill>
            <a:srgbClr val="7669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bg object 335"/>
          <p:cNvSpPr/>
          <p:nvPr/>
        </p:nvSpPr>
        <p:spPr>
          <a:xfrm>
            <a:off x="3703421" y="6221730"/>
            <a:ext cx="2776220" cy="11430"/>
          </a:xfrm>
          <a:custGeom>
            <a:avLst/>
            <a:gdLst/>
            <a:ahLst/>
            <a:cxnLst/>
            <a:rect l="l" t="t" r="r" b="b"/>
            <a:pathLst>
              <a:path w="2776220" h="11429">
                <a:moveTo>
                  <a:pt x="1152931" y="11430"/>
                </a:moveTo>
                <a:lnTo>
                  <a:pt x="1146873" y="0"/>
                </a:lnTo>
                <a:lnTo>
                  <a:pt x="23317" y="0"/>
                </a:lnTo>
                <a:lnTo>
                  <a:pt x="0" y="11430"/>
                </a:lnTo>
                <a:lnTo>
                  <a:pt x="1152931" y="11430"/>
                </a:lnTo>
                <a:close/>
              </a:path>
              <a:path w="2776220" h="11429">
                <a:moveTo>
                  <a:pt x="2775686" y="11430"/>
                </a:moveTo>
                <a:lnTo>
                  <a:pt x="2766466" y="0"/>
                </a:lnTo>
                <a:lnTo>
                  <a:pt x="1925002" y="0"/>
                </a:lnTo>
                <a:lnTo>
                  <a:pt x="1905431" y="11430"/>
                </a:lnTo>
                <a:lnTo>
                  <a:pt x="2775686" y="11430"/>
                </a:lnTo>
                <a:close/>
              </a:path>
            </a:pathLst>
          </a:custGeom>
          <a:solidFill>
            <a:srgbClr val="7568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bg object 336"/>
          <p:cNvSpPr/>
          <p:nvPr/>
        </p:nvSpPr>
        <p:spPr>
          <a:xfrm>
            <a:off x="3688296" y="6231890"/>
            <a:ext cx="2796540" cy="12700"/>
          </a:xfrm>
          <a:custGeom>
            <a:avLst/>
            <a:gdLst/>
            <a:ahLst/>
            <a:cxnLst/>
            <a:rect l="l" t="t" r="r" b="b"/>
            <a:pathLst>
              <a:path w="2796540" h="12700">
                <a:moveTo>
                  <a:pt x="1171752" y="3810"/>
                </a:moveTo>
                <a:lnTo>
                  <a:pt x="1168387" y="3810"/>
                </a:lnTo>
                <a:lnTo>
                  <a:pt x="1168387" y="0"/>
                </a:lnTo>
                <a:lnTo>
                  <a:pt x="13830" y="0"/>
                </a:lnTo>
                <a:lnTo>
                  <a:pt x="13830" y="3810"/>
                </a:lnTo>
                <a:lnTo>
                  <a:pt x="0" y="3810"/>
                </a:lnTo>
                <a:lnTo>
                  <a:pt x="0" y="12700"/>
                </a:lnTo>
                <a:lnTo>
                  <a:pt x="1171752" y="12700"/>
                </a:lnTo>
                <a:lnTo>
                  <a:pt x="1171752" y="3810"/>
                </a:lnTo>
                <a:close/>
              </a:path>
              <a:path w="2796540" h="12700">
                <a:moveTo>
                  <a:pt x="2796451" y="3810"/>
                </a:moveTo>
                <a:lnTo>
                  <a:pt x="2791333" y="3810"/>
                </a:lnTo>
                <a:lnTo>
                  <a:pt x="2791333" y="0"/>
                </a:lnTo>
                <a:lnTo>
                  <a:pt x="1919465" y="0"/>
                </a:lnTo>
                <a:lnTo>
                  <a:pt x="1919465" y="3810"/>
                </a:lnTo>
                <a:lnTo>
                  <a:pt x="1903653" y="3810"/>
                </a:lnTo>
                <a:lnTo>
                  <a:pt x="1903653" y="12700"/>
                </a:lnTo>
                <a:lnTo>
                  <a:pt x="2796451" y="12700"/>
                </a:lnTo>
                <a:lnTo>
                  <a:pt x="2796451" y="3810"/>
                </a:lnTo>
                <a:close/>
              </a:path>
            </a:pathLst>
          </a:custGeom>
          <a:solidFill>
            <a:srgbClr val="7467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bg object 337"/>
          <p:cNvSpPr/>
          <p:nvPr/>
        </p:nvSpPr>
        <p:spPr>
          <a:xfrm>
            <a:off x="3655657" y="6243320"/>
            <a:ext cx="2840990" cy="11430"/>
          </a:xfrm>
          <a:custGeom>
            <a:avLst/>
            <a:gdLst/>
            <a:ahLst/>
            <a:cxnLst/>
            <a:rect l="l" t="t" r="r" b="b"/>
            <a:pathLst>
              <a:path w="2840990" h="11429">
                <a:moveTo>
                  <a:pt x="1212138" y="11430"/>
                </a:moveTo>
                <a:lnTo>
                  <a:pt x="1206080" y="0"/>
                </a:lnTo>
                <a:lnTo>
                  <a:pt x="25539" y="0"/>
                </a:lnTo>
                <a:lnTo>
                  <a:pt x="0" y="11430"/>
                </a:lnTo>
                <a:lnTo>
                  <a:pt x="1212138" y="11430"/>
                </a:lnTo>
                <a:close/>
              </a:path>
              <a:path w="2840990" h="11429">
                <a:moveTo>
                  <a:pt x="2840888" y="11430"/>
                </a:moveTo>
                <a:lnTo>
                  <a:pt x="2831655" y="0"/>
                </a:lnTo>
                <a:lnTo>
                  <a:pt x="1927326" y="0"/>
                </a:lnTo>
                <a:lnTo>
                  <a:pt x="1895055" y="11430"/>
                </a:lnTo>
                <a:lnTo>
                  <a:pt x="2840888" y="11430"/>
                </a:lnTo>
                <a:close/>
              </a:path>
            </a:pathLst>
          </a:custGeom>
          <a:solidFill>
            <a:srgbClr val="746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bg object 338"/>
          <p:cNvSpPr/>
          <p:nvPr/>
        </p:nvSpPr>
        <p:spPr>
          <a:xfrm>
            <a:off x="3635159" y="6254750"/>
            <a:ext cx="2870835" cy="11430"/>
          </a:xfrm>
          <a:custGeom>
            <a:avLst/>
            <a:gdLst/>
            <a:ahLst/>
            <a:cxnLst/>
            <a:rect l="l" t="t" r="r" b="b"/>
            <a:pathLst>
              <a:path w="2870834" h="11429">
                <a:moveTo>
                  <a:pt x="1236332" y="2540"/>
                </a:moveTo>
                <a:lnTo>
                  <a:pt x="1233309" y="2540"/>
                </a:lnTo>
                <a:lnTo>
                  <a:pt x="1233309" y="0"/>
                </a:lnTo>
                <a:lnTo>
                  <a:pt x="17653" y="0"/>
                </a:lnTo>
                <a:lnTo>
                  <a:pt x="17653" y="2540"/>
                </a:lnTo>
                <a:lnTo>
                  <a:pt x="0" y="2540"/>
                </a:lnTo>
                <a:lnTo>
                  <a:pt x="0" y="11430"/>
                </a:lnTo>
                <a:lnTo>
                  <a:pt x="1236332" y="11430"/>
                </a:lnTo>
                <a:lnTo>
                  <a:pt x="1236332" y="2540"/>
                </a:lnTo>
                <a:close/>
              </a:path>
              <a:path w="2870834" h="11429">
                <a:moveTo>
                  <a:pt x="2870606" y="11430"/>
                </a:moveTo>
                <a:lnTo>
                  <a:pt x="2861386" y="0"/>
                </a:lnTo>
                <a:lnTo>
                  <a:pt x="1915553" y="0"/>
                </a:lnTo>
                <a:lnTo>
                  <a:pt x="1883283" y="11430"/>
                </a:lnTo>
                <a:lnTo>
                  <a:pt x="2870606" y="11430"/>
                </a:lnTo>
                <a:close/>
              </a:path>
            </a:pathLst>
          </a:custGeom>
          <a:solidFill>
            <a:srgbClr val="736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bg object 339"/>
          <p:cNvSpPr/>
          <p:nvPr/>
        </p:nvSpPr>
        <p:spPr>
          <a:xfrm>
            <a:off x="3607981" y="6264910"/>
            <a:ext cx="2907030" cy="12700"/>
          </a:xfrm>
          <a:custGeom>
            <a:avLst/>
            <a:gdLst/>
            <a:ahLst/>
            <a:cxnLst/>
            <a:rect l="l" t="t" r="r" b="b"/>
            <a:pathLst>
              <a:path w="2907029" h="12700">
                <a:moveTo>
                  <a:pt x="1269568" y="3810"/>
                </a:moveTo>
                <a:lnTo>
                  <a:pt x="1266202" y="3810"/>
                </a:lnTo>
                <a:lnTo>
                  <a:pt x="1266202" y="0"/>
                </a:lnTo>
                <a:lnTo>
                  <a:pt x="10248" y="0"/>
                </a:lnTo>
                <a:lnTo>
                  <a:pt x="10248" y="3810"/>
                </a:lnTo>
                <a:lnTo>
                  <a:pt x="0" y="3810"/>
                </a:lnTo>
                <a:lnTo>
                  <a:pt x="0" y="12700"/>
                </a:lnTo>
                <a:lnTo>
                  <a:pt x="1269568" y="12700"/>
                </a:lnTo>
                <a:lnTo>
                  <a:pt x="1269568" y="3810"/>
                </a:lnTo>
                <a:close/>
              </a:path>
              <a:path w="2907029" h="12700">
                <a:moveTo>
                  <a:pt x="2907017" y="12700"/>
                </a:moveTo>
                <a:lnTo>
                  <a:pt x="2896755" y="0"/>
                </a:lnTo>
                <a:lnTo>
                  <a:pt x="1914042" y="0"/>
                </a:lnTo>
                <a:lnTo>
                  <a:pt x="1878190" y="12700"/>
                </a:lnTo>
                <a:lnTo>
                  <a:pt x="2907017" y="12700"/>
                </a:lnTo>
                <a:close/>
              </a:path>
            </a:pathLst>
          </a:custGeom>
          <a:solidFill>
            <a:srgbClr val="726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bg object 340"/>
          <p:cNvSpPr/>
          <p:nvPr/>
        </p:nvSpPr>
        <p:spPr>
          <a:xfrm>
            <a:off x="3587305" y="6276340"/>
            <a:ext cx="2937510" cy="12700"/>
          </a:xfrm>
          <a:custGeom>
            <a:avLst/>
            <a:gdLst/>
            <a:ahLst/>
            <a:cxnLst/>
            <a:rect l="l" t="t" r="r" b="b"/>
            <a:pathLst>
              <a:path w="2937509" h="12700">
                <a:moveTo>
                  <a:pt x="1295971" y="2540"/>
                </a:moveTo>
                <a:lnTo>
                  <a:pt x="1292606" y="2540"/>
                </a:lnTo>
                <a:lnTo>
                  <a:pt x="1292606" y="0"/>
                </a:lnTo>
                <a:lnTo>
                  <a:pt x="16789" y="0"/>
                </a:lnTo>
                <a:lnTo>
                  <a:pt x="16789" y="2540"/>
                </a:lnTo>
                <a:lnTo>
                  <a:pt x="0" y="2540"/>
                </a:lnTo>
                <a:lnTo>
                  <a:pt x="0" y="12700"/>
                </a:lnTo>
                <a:lnTo>
                  <a:pt x="1295971" y="12700"/>
                </a:lnTo>
                <a:lnTo>
                  <a:pt x="1295971" y="2540"/>
                </a:lnTo>
                <a:close/>
              </a:path>
              <a:path w="2937509" h="12700">
                <a:moveTo>
                  <a:pt x="2936913" y="12700"/>
                </a:moveTo>
                <a:lnTo>
                  <a:pt x="2926664" y="0"/>
                </a:lnTo>
                <a:lnTo>
                  <a:pt x="1902447" y="0"/>
                </a:lnTo>
                <a:lnTo>
                  <a:pt x="1866595" y="12700"/>
                </a:lnTo>
                <a:lnTo>
                  <a:pt x="2936913" y="12700"/>
                </a:lnTo>
                <a:close/>
              </a:path>
            </a:pathLst>
          </a:custGeom>
          <a:solidFill>
            <a:srgbClr val="716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bg object 341"/>
          <p:cNvSpPr/>
          <p:nvPr/>
        </p:nvSpPr>
        <p:spPr>
          <a:xfrm>
            <a:off x="3540252" y="6287770"/>
            <a:ext cx="2992755" cy="11430"/>
          </a:xfrm>
          <a:custGeom>
            <a:avLst/>
            <a:gdLst/>
            <a:ahLst/>
            <a:cxnLst/>
            <a:rect l="l" t="t" r="r" b="b"/>
            <a:pathLst>
              <a:path w="2992754" h="11429">
                <a:moveTo>
                  <a:pt x="1351102" y="11430"/>
                </a:moveTo>
                <a:lnTo>
                  <a:pt x="1345044" y="0"/>
                </a:lnTo>
                <a:lnTo>
                  <a:pt x="35293" y="0"/>
                </a:lnTo>
                <a:lnTo>
                  <a:pt x="0" y="11430"/>
                </a:lnTo>
                <a:lnTo>
                  <a:pt x="1351102" y="11430"/>
                </a:lnTo>
                <a:close/>
              </a:path>
              <a:path w="2992754" h="11429">
                <a:moveTo>
                  <a:pt x="2992170" y="11430"/>
                </a:moveTo>
                <a:lnTo>
                  <a:pt x="2982950" y="0"/>
                </a:lnTo>
                <a:lnTo>
                  <a:pt x="1917230" y="0"/>
                </a:lnTo>
                <a:lnTo>
                  <a:pt x="1884959" y="11430"/>
                </a:lnTo>
                <a:lnTo>
                  <a:pt x="2992170" y="11430"/>
                </a:lnTo>
                <a:close/>
              </a:path>
            </a:pathLst>
          </a:custGeom>
          <a:solidFill>
            <a:srgbClr val="7163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bg object 342"/>
          <p:cNvSpPr/>
          <p:nvPr/>
        </p:nvSpPr>
        <p:spPr>
          <a:xfrm>
            <a:off x="3504971" y="6297930"/>
            <a:ext cx="3037205" cy="12700"/>
          </a:xfrm>
          <a:custGeom>
            <a:avLst/>
            <a:gdLst/>
            <a:ahLst/>
            <a:cxnLst/>
            <a:rect l="l" t="t" r="r" b="b"/>
            <a:pathLst>
              <a:path w="3037204" h="12700">
                <a:moveTo>
                  <a:pt x="1392440" y="12700"/>
                </a:moveTo>
                <a:lnTo>
                  <a:pt x="1385709" y="0"/>
                </a:lnTo>
                <a:lnTo>
                  <a:pt x="39204" y="0"/>
                </a:lnTo>
                <a:lnTo>
                  <a:pt x="0" y="12700"/>
                </a:lnTo>
                <a:lnTo>
                  <a:pt x="1392440" y="12700"/>
                </a:lnTo>
                <a:close/>
              </a:path>
              <a:path w="3037204" h="12700">
                <a:moveTo>
                  <a:pt x="3036684" y="12700"/>
                </a:moveTo>
                <a:lnTo>
                  <a:pt x="3026422" y="0"/>
                </a:lnTo>
                <a:lnTo>
                  <a:pt x="1923821" y="0"/>
                </a:lnTo>
                <a:lnTo>
                  <a:pt x="1887969" y="12700"/>
                </a:lnTo>
                <a:lnTo>
                  <a:pt x="3036684" y="12700"/>
                </a:lnTo>
                <a:close/>
              </a:path>
            </a:pathLst>
          </a:custGeom>
          <a:solidFill>
            <a:srgbClr val="7062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bg object 343"/>
          <p:cNvSpPr/>
          <p:nvPr/>
        </p:nvSpPr>
        <p:spPr>
          <a:xfrm>
            <a:off x="3469691" y="6309360"/>
            <a:ext cx="3081655" cy="12700"/>
          </a:xfrm>
          <a:custGeom>
            <a:avLst/>
            <a:gdLst/>
            <a:ahLst/>
            <a:cxnLst/>
            <a:rect l="l" t="t" r="r" b="b"/>
            <a:pathLst>
              <a:path w="3081654" h="12700">
                <a:moveTo>
                  <a:pt x="1433779" y="12700"/>
                </a:moveTo>
                <a:lnTo>
                  <a:pt x="1427048" y="0"/>
                </a:lnTo>
                <a:lnTo>
                  <a:pt x="39204" y="0"/>
                </a:lnTo>
                <a:lnTo>
                  <a:pt x="0" y="12700"/>
                </a:lnTo>
                <a:lnTo>
                  <a:pt x="1433779" y="12700"/>
                </a:lnTo>
                <a:close/>
              </a:path>
              <a:path w="3081654" h="12700">
                <a:moveTo>
                  <a:pt x="3081185" y="12700"/>
                </a:moveTo>
                <a:lnTo>
                  <a:pt x="3070936" y="0"/>
                </a:lnTo>
                <a:lnTo>
                  <a:pt x="1926831" y="0"/>
                </a:lnTo>
                <a:lnTo>
                  <a:pt x="1890979" y="12700"/>
                </a:lnTo>
                <a:lnTo>
                  <a:pt x="3081185" y="12700"/>
                </a:lnTo>
                <a:close/>
              </a:path>
            </a:pathLst>
          </a:custGeom>
          <a:solidFill>
            <a:srgbClr val="6F61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bg object 344"/>
          <p:cNvSpPr/>
          <p:nvPr/>
        </p:nvSpPr>
        <p:spPr>
          <a:xfrm>
            <a:off x="3454006" y="6320790"/>
            <a:ext cx="3105150" cy="11430"/>
          </a:xfrm>
          <a:custGeom>
            <a:avLst/>
            <a:gdLst/>
            <a:ahLst/>
            <a:cxnLst/>
            <a:rect l="l" t="t" r="r" b="b"/>
            <a:pathLst>
              <a:path w="3105150" h="11429">
                <a:moveTo>
                  <a:pt x="1470977" y="1270"/>
                </a:moveTo>
                <a:lnTo>
                  <a:pt x="1449120" y="1270"/>
                </a:lnTo>
                <a:lnTo>
                  <a:pt x="1449120" y="0"/>
                </a:lnTo>
                <a:lnTo>
                  <a:pt x="17640" y="0"/>
                </a:lnTo>
                <a:lnTo>
                  <a:pt x="17640" y="1270"/>
                </a:lnTo>
                <a:lnTo>
                  <a:pt x="0" y="1270"/>
                </a:lnTo>
                <a:lnTo>
                  <a:pt x="0" y="11430"/>
                </a:lnTo>
                <a:lnTo>
                  <a:pt x="1470977" y="11430"/>
                </a:lnTo>
                <a:lnTo>
                  <a:pt x="1470977" y="1270"/>
                </a:lnTo>
                <a:close/>
              </a:path>
              <a:path w="3105150" h="11429">
                <a:moveTo>
                  <a:pt x="3105073" y="11430"/>
                </a:moveTo>
                <a:lnTo>
                  <a:pt x="3095841" y="0"/>
                </a:lnTo>
                <a:lnTo>
                  <a:pt x="1910245" y="0"/>
                </a:lnTo>
                <a:lnTo>
                  <a:pt x="1877974" y="11430"/>
                </a:lnTo>
                <a:lnTo>
                  <a:pt x="3105073" y="11430"/>
                </a:lnTo>
                <a:close/>
              </a:path>
            </a:pathLst>
          </a:custGeom>
          <a:solidFill>
            <a:srgbClr val="6E60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bg object 345"/>
          <p:cNvSpPr/>
          <p:nvPr/>
        </p:nvSpPr>
        <p:spPr>
          <a:xfrm>
            <a:off x="3403041" y="6332220"/>
            <a:ext cx="3165475" cy="11430"/>
          </a:xfrm>
          <a:custGeom>
            <a:avLst/>
            <a:gdLst/>
            <a:ahLst/>
            <a:cxnLst/>
            <a:rect l="l" t="t" r="r" b="b"/>
            <a:pathLst>
              <a:path w="3165475" h="11429">
                <a:moveTo>
                  <a:pt x="1591868" y="11430"/>
                </a:moveTo>
                <a:lnTo>
                  <a:pt x="1543456" y="0"/>
                </a:lnTo>
                <a:lnTo>
                  <a:pt x="35280" y="0"/>
                </a:lnTo>
                <a:lnTo>
                  <a:pt x="0" y="11430"/>
                </a:lnTo>
                <a:lnTo>
                  <a:pt x="1591868" y="11430"/>
                </a:lnTo>
                <a:close/>
              </a:path>
              <a:path w="3165475" h="11429">
                <a:moveTo>
                  <a:pt x="3165271" y="11430"/>
                </a:moveTo>
                <a:lnTo>
                  <a:pt x="3156039" y="0"/>
                </a:lnTo>
                <a:lnTo>
                  <a:pt x="1928939" y="0"/>
                </a:lnTo>
                <a:lnTo>
                  <a:pt x="1896656" y="11430"/>
                </a:lnTo>
                <a:lnTo>
                  <a:pt x="3165271" y="11430"/>
                </a:lnTo>
                <a:close/>
              </a:path>
            </a:pathLst>
          </a:custGeom>
          <a:solidFill>
            <a:srgbClr val="6D5F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bg object 346"/>
          <p:cNvSpPr/>
          <p:nvPr/>
        </p:nvSpPr>
        <p:spPr>
          <a:xfrm>
            <a:off x="3367760" y="6342380"/>
            <a:ext cx="3209925" cy="12700"/>
          </a:xfrm>
          <a:custGeom>
            <a:avLst/>
            <a:gdLst/>
            <a:ahLst/>
            <a:cxnLst/>
            <a:rect l="l" t="t" r="r" b="b"/>
            <a:pathLst>
              <a:path w="3209925" h="12700">
                <a:moveTo>
                  <a:pt x="1675549" y="12700"/>
                </a:moveTo>
                <a:lnTo>
                  <a:pt x="1621764" y="0"/>
                </a:lnTo>
                <a:lnTo>
                  <a:pt x="39204" y="0"/>
                </a:lnTo>
                <a:lnTo>
                  <a:pt x="0" y="12700"/>
                </a:lnTo>
                <a:lnTo>
                  <a:pt x="1675549" y="12700"/>
                </a:lnTo>
                <a:close/>
              </a:path>
              <a:path w="3209925" h="12700">
                <a:moveTo>
                  <a:pt x="3209772" y="12700"/>
                </a:moveTo>
                <a:lnTo>
                  <a:pt x="3199523" y="0"/>
                </a:lnTo>
                <a:lnTo>
                  <a:pt x="1935530" y="0"/>
                </a:lnTo>
                <a:lnTo>
                  <a:pt x="1899666" y="12700"/>
                </a:lnTo>
                <a:lnTo>
                  <a:pt x="3209772" y="12700"/>
                </a:lnTo>
                <a:close/>
              </a:path>
            </a:pathLst>
          </a:custGeom>
          <a:solidFill>
            <a:srgbClr val="6D5E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bg object 347"/>
          <p:cNvSpPr/>
          <p:nvPr/>
        </p:nvSpPr>
        <p:spPr>
          <a:xfrm>
            <a:off x="3332480" y="6353810"/>
            <a:ext cx="3254375" cy="12700"/>
          </a:xfrm>
          <a:custGeom>
            <a:avLst/>
            <a:gdLst/>
            <a:ahLst/>
            <a:cxnLst/>
            <a:rect l="l" t="t" r="r" b="b"/>
            <a:pathLst>
              <a:path w="3254375" h="12700">
                <a:moveTo>
                  <a:pt x="1759242" y="12700"/>
                </a:moveTo>
                <a:lnTo>
                  <a:pt x="1705457" y="0"/>
                </a:lnTo>
                <a:lnTo>
                  <a:pt x="39192" y="0"/>
                </a:lnTo>
                <a:lnTo>
                  <a:pt x="0" y="12700"/>
                </a:lnTo>
                <a:lnTo>
                  <a:pt x="1759242" y="12700"/>
                </a:lnTo>
                <a:close/>
              </a:path>
              <a:path w="3254375" h="12700">
                <a:moveTo>
                  <a:pt x="3254286" y="12700"/>
                </a:moveTo>
                <a:lnTo>
                  <a:pt x="3244024" y="0"/>
                </a:lnTo>
                <a:lnTo>
                  <a:pt x="1938540" y="0"/>
                </a:lnTo>
                <a:lnTo>
                  <a:pt x="1902675" y="12700"/>
                </a:lnTo>
                <a:lnTo>
                  <a:pt x="3254286" y="12700"/>
                </a:lnTo>
                <a:close/>
              </a:path>
            </a:pathLst>
          </a:custGeom>
          <a:solidFill>
            <a:srgbClr val="6C5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bg object 348"/>
          <p:cNvSpPr/>
          <p:nvPr/>
        </p:nvSpPr>
        <p:spPr>
          <a:xfrm>
            <a:off x="3301111" y="6365240"/>
            <a:ext cx="3294379" cy="11430"/>
          </a:xfrm>
          <a:custGeom>
            <a:avLst/>
            <a:gdLst/>
            <a:ahLst/>
            <a:cxnLst/>
            <a:rect l="l" t="t" r="r" b="b"/>
            <a:pathLst>
              <a:path w="3294379" h="11429">
                <a:moveTo>
                  <a:pt x="1833638" y="11430"/>
                </a:moveTo>
                <a:lnTo>
                  <a:pt x="1785239" y="0"/>
                </a:lnTo>
                <a:lnTo>
                  <a:pt x="35280" y="0"/>
                </a:lnTo>
                <a:lnTo>
                  <a:pt x="0" y="11430"/>
                </a:lnTo>
                <a:lnTo>
                  <a:pt x="1833638" y="11430"/>
                </a:lnTo>
                <a:close/>
              </a:path>
              <a:path w="3294379" h="11429">
                <a:moveTo>
                  <a:pt x="3293859" y="11430"/>
                </a:moveTo>
                <a:lnTo>
                  <a:pt x="3284626" y="0"/>
                </a:lnTo>
                <a:lnTo>
                  <a:pt x="1937639" y="0"/>
                </a:lnTo>
                <a:lnTo>
                  <a:pt x="1905355" y="11430"/>
                </a:lnTo>
                <a:lnTo>
                  <a:pt x="3293859" y="11430"/>
                </a:lnTo>
                <a:close/>
              </a:path>
            </a:pathLst>
          </a:custGeom>
          <a:solidFill>
            <a:srgbClr val="6B5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bg object 349"/>
          <p:cNvSpPr/>
          <p:nvPr/>
        </p:nvSpPr>
        <p:spPr>
          <a:xfrm>
            <a:off x="3265832" y="6375400"/>
            <a:ext cx="3338829" cy="12700"/>
          </a:xfrm>
          <a:custGeom>
            <a:avLst/>
            <a:gdLst/>
            <a:ahLst/>
            <a:cxnLst/>
            <a:rect l="l" t="t" r="r" b="b"/>
            <a:pathLst>
              <a:path w="3338829" h="12700">
                <a:moveTo>
                  <a:pt x="1863547" y="0"/>
                </a:moveTo>
                <a:lnTo>
                  <a:pt x="39204" y="0"/>
                </a:lnTo>
                <a:lnTo>
                  <a:pt x="0" y="12700"/>
                </a:lnTo>
                <a:lnTo>
                  <a:pt x="3338365" y="12700"/>
                </a:lnTo>
                <a:lnTo>
                  <a:pt x="3337340" y="11429"/>
                </a:lnTo>
                <a:lnTo>
                  <a:pt x="1911957" y="11429"/>
                </a:lnTo>
                <a:lnTo>
                  <a:pt x="1863547" y="0"/>
                </a:lnTo>
                <a:close/>
              </a:path>
              <a:path w="3338829" h="12700">
                <a:moveTo>
                  <a:pt x="3328113" y="0"/>
                </a:moveTo>
                <a:lnTo>
                  <a:pt x="1944230" y="0"/>
                </a:lnTo>
                <a:lnTo>
                  <a:pt x="1911957" y="11429"/>
                </a:lnTo>
                <a:lnTo>
                  <a:pt x="3337340" y="11429"/>
                </a:lnTo>
                <a:lnTo>
                  <a:pt x="3328113" y="0"/>
                </a:lnTo>
                <a:close/>
              </a:path>
            </a:pathLst>
          </a:custGeom>
          <a:solidFill>
            <a:srgbClr val="6A5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bg object 350"/>
          <p:cNvSpPr/>
          <p:nvPr/>
        </p:nvSpPr>
        <p:spPr>
          <a:xfrm>
            <a:off x="3233037" y="6386830"/>
            <a:ext cx="3383915" cy="12700"/>
          </a:xfrm>
          <a:custGeom>
            <a:avLst/>
            <a:gdLst/>
            <a:ahLst/>
            <a:cxnLst/>
            <a:rect l="l" t="t" r="r" b="b"/>
            <a:pathLst>
              <a:path w="3383915" h="12700">
                <a:moveTo>
                  <a:pt x="3370135" y="0"/>
                </a:moveTo>
                <a:lnTo>
                  <a:pt x="36715" y="0"/>
                </a:lnTo>
                <a:lnTo>
                  <a:pt x="9272" y="8890"/>
                </a:lnTo>
                <a:lnTo>
                  <a:pt x="0" y="12700"/>
                </a:lnTo>
                <a:lnTo>
                  <a:pt x="3383358" y="12700"/>
                </a:lnTo>
                <a:lnTo>
                  <a:pt x="3377312" y="8890"/>
                </a:lnTo>
                <a:lnTo>
                  <a:pt x="3370135" y="0"/>
                </a:lnTo>
                <a:close/>
              </a:path>
            </a:pathLst>
          </a:custGeom>
          <a:solidFill>
            <a:srgbClr val="695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bg object 351"/>
          <p:cNvSpPr/>
          <p:nvPr/>
        </p:nvSpPr>
        <p:spPr>
          <a:xfrm>
            <a:off x="3205219" y="6398260"/>
            <a:ext cx="3429635" cy="12700"/>
          </a:xfrm>
          <a:custGeom>
            <a:avLst/>
            <a:gdLst/>
            <a:ahLst/>
            <a:cxnLst/>
            <a:rect l="l" t="t" r="r" b="b"/>
            <a:pathLst>
              <a:path w="3429634" h="12700">
                <a:moveTo>
                  <a:pt x="3409160" y="0"/>
                </a:moveTo>
                <a:lnTo>
                  <a:pt x="30908" y="0"/>
                </a:lnTo>
                <a:lnTo>
                  <a:pt x="0" y="12699"/>
                </a:lnTo>
                <a:lnTo>
                  <a:pt x="3429315" y="12699"/>
                </a:lnTo>
                <a:lnTo>
                  <a:pt x="3409160" y="0"/>
                </a:lnTo>
                <a:close/>
              </a:path>
            </a:pathLst>
          </a:custGeom>
          <a:solidFill>
            <a:srgbClr val="695A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bg object 352"/>
          <p:cNvSpPr/>
          <p:nvPr/>
        </p:nvSpPr>
        <p:spPr>
          <a:xfrm>
            <a:off x="3180493" y="6409690"/>
            <a:ext cx="3470275" cy="11430"/>
          </a:xfrm>
          <a:custGeom>
            <a:avLst/>
            <a:gdLst/>
            <a:ahLst/>
            <a:cxnLst/>
            <a:rect l="l" t="t" r="r" b="b"/>
            <a:pathLst>
              <a:path w="3470275" h="11429">
                <a:moveTo>
                  <a:pt x="3452026" y="0"/>
                </a:moveTo>
                <a:lnTo>
                  <a:pt x="27817" y="0"/>
                </a:lnTo>
                <a:lnTo>
                  <a:pt x="0" y="11430"/>
                </a:lnTo>
                <a:lnTo>
                  <a:pt x="3470165" y="11430"/>
                </a:lnTo>
                <a:lnTo>
                  <a:pt x="3452026" y="0"/>
                </a:lnTo>
                <a:close/>
              </a:path>
            </a:pathLst>
          </a:custGeom>
          <a:solidFill>
            <a:srgbClr val="6859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bg object 353"/>
          <p:cNvSpPr/>
          <p:nvPr/>
        </p:nvSpPr>
        <p:spPr>
          <a:xfrm>
            <a:off x="3152675" y="6419850"/>
            <a:ext cx="3516629" cy="12700"/>
          </a:xfrm>
          <a:custGeom>
            <a:avLst/>
            <a:gdLst/>
            <a:ahLst/>
            <a:cxnLst/>
            <a:rect l="l" t="t" r="r" b="b"/>
            <a:pathLst>
              <a:path w="3516629" h="12700">
                <a:moveTo>
                  <a:pt x="3495967" y="0"/>
                </a:moveTo>
                <a:lnTo>
                  <a:pt x="30908" y="0"/>
                </a:lnTo>
                <a:lnTo>
                  <a:pt x="0" y="12700"/>
                </a:lnTo>
                <a:lnTo>
                  <a:pt x="3516122" y="12700"/>
                </a:lnTo>
                <a:lnTo>
                  <a:pt x="3495967" y="0"/>
                </a:lnTo>
                <a:close/>
              </a:path>
            </a:pathLst>
          </a:custGeom>
          <a:solidFill>
            <a:srgbClr val="6758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bg object 354"/>
          <p:cNvSpPr/>
          <p:nvPr/>
        </p:nvSpPr>
        <p:spPr>
          <a:xfrm>
            <a:off x="3124858" y="6431280"/>
            <a:ext cx="3562350" cy="12700"/>
          </a:xfrm>
          <a:custGeom>
            <a:avLst/>
            <a:gdLst/>
            <a:ahLst/>
            <a:cxnLst/>
            <a:rect l="l" t="t" r="r" b="b"/>
            <a:pathLst>
              <a:path w="3562350" h="12700">
                <a:moveTo>
                  <a:pt x="3541924" y="0"/>
                </a:moveTo>
                <a:lnTo>
                  <a:pt x="30908" y="0"/>
                </a:lnTo>
                <a:lnTo>
                  <a:pt x="0" y="12700"/>
                </a:lnTo>
                <a:lnTo>
                  <a:pt x="3562078" y="12700"/>
                </a:lnTo>
                <a:lnTo>
                  <a:pt x="3541924" y="0"/>
                </a:lnTo>
                <a:close/>
              </a:path>
            </a:pathLst>
          </a:custGeom>
          <a:solidFill>
            <a:srgbClr val="6658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bg object 355"/>
          <p:cNvSpPr/>
          <p:nvPr/>
        </p:nvSpPr>
        <p:spPr>
          <a:xfrm>
            <a:off x="3097040" y="6442710"/>
            <a:ext cx="3608070" cy="12700"/>
          </a:xfrm>
          <a:custGeom>
            <a:avLst/>
            <a:gdLst/>
            <a:ahLst/>
            <a:cxnLst/>
            <a:rect l="l" t="t" r="r" b="b"/>
            <a:pathLst>
              <a:path w="3608070" h="12700">
                <a:moveTo>
                  <a:pt x="3587880" y="0"/>
                </a:moveTo>
                <a:lnTo>
                  <a:pt x="30908" y="0"/>
                </a:lnTo>
                <a:lnTo>
                  <a:pt x="0" y="12699"/>
                </a:lnTo>
                <a:lnTo>
                  <a:pt x="3608035" y="12699"/>
                </a:lnTo>
                <a:lnTo>
                  <a:pt x="3587880" y="0"/>
                </a:lnTo>
                <a:close/>
              </a:path>
            </a:pathLst>
          </a:custGeom>
          <a:solidFill>
            <a:srgbClr val="6657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bg object 356"/>
          <p:cNvSpPr/>
          <p:nvPr/>
        </p:nvSpPr>
        <p:spPr>
          <a:xfrm>
            <a:off x="3072313" y="6454140"/>
            <a:ext cx="3649345" cy="11430"/>
          </a:xfrm>
          <a:custGeom>
            <a:avLst/>
            <a:gdLst/>
            <a:ahLst/>
            <a:cxnLst/>
            <a:rect l="l" t="t" r="r" b="b"/>
            <a:pathLst>
              <a:path w="3649345" h="11429">
                <a:moveTo>
                  <a:pt x="3630746" y="0"/>
                </a:moveTo>
                <a:lnTo>
                  <a:pt x="27817" y="0"/>
                </a:lnTo>
                <a:lnTo>
                  <a:pt x="0" y="11430"/>
                </a:lnTo>
                <a:lnTo>
                  <a:pt x="3648885" y="11430"/>
                </a:lnTo>
                <a:lnTo>
                  <a:pt x="3630746" y="0"/>
                </a:lnTo>
                <a:close/>
              </a:path>
            </a:pathLst>
          </a:custGeom>
          <a:solidFill>
            <a:srgbClr val="6656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bg object 357"/>
          <p:cNvSpPr/>
          <p:nvPr/>
        </p:nvSpPr>
        <p:spPr>
          <a:xfrm>
            <a:off x="3044496" y="6464300"/>
            <a:ext cx="3695065" cy="12700"/>
          </a:xfrm>
          <a:custGeom>
            <a:avLst/>
            <a:gdLst/>
            <a:ahLst/>
            <a:cxnLst/>
            <a:rect l="l" t="t" r="r" b="b"/>
            <a:pathLst>
              <a:path w="3695065" h="12700">
                <a:moveTo>
                  <a:pt x="3674687" y="0"/>
                </a:moveTo>
                <a:lnTo>
                  <a:pt x="30908" y="0"/>
                </a:lnTo>
                <a:lnTo>
                  <a:pt x="0" y="12700"/>
                </a:lnTo>
                <a:lnTo>
                  <a:pt x="3694841" y="12700"/>
                </a:lnTo>
                <a:lnTo>
                  <a:pt x="3674687" y="0"/>
                </a:lnTo>
                <a:close/>
              </a:path>
            </a:pathLst>
          </a:custGeom>
          <a:solidFill>
            <a:srgbClr val="6455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bg object 358"/>
          <p:cNvSpPr/>
          <p:nvPr/>
        </p:nvSpPr>
        <p:spPr>
          <a:xfrm>
            <a:off x="3016678" y="6475730"/>
            <a:ext cx="3741420" cy="12700"/>
          </a:xfrm>
          <a:custGeom>
            <a:avLst/>
            <a:gdLst/>
            <a:ahLst/>
            <a:cxnLst/>
            <a:rect l="l" t="t" r="r" b="b"/>
            <a:pathLst>
              <a:path w="3741420" h="12700">
                <a:moveTo>
                  <a:pt x="3720643" y="0"/>
                </a:moveTo>
                <a:lnTo>
                  <a:pt x="30908" y="0"/>
                </a:lnTo>
                <a:lnTo>
                  <a:pt x="0" y="12700"/>
                </a:lnTo>
                <a:lnTo>
                  <a:pt x="3740798" y="12700"/>
                </a:lnTo>
                <a:lnTo>
                  <a:pt x="3720643" y="0"/>
                </a:lnTo>
                <a:close/>
              </a:path>
            </a:pathLst>
          </a:custGeom>
          <a:solidFill>
            <a:srgbClr val="635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bg object 359"/>
          <p:cNvSpPr/>
          <p:nvPr/>
        </p:nvSpPr>
        <p:spPr>
          <a:xfrm>
            <a:off x="2991951" y="6487160"/>
            <a:ext cx="3782060" cy="11430"/>
          </a:xfrm>
          <a:custGeom>
            <a:avLst/>
            <a:gdLst/>
            <a:ahLst/>
            <a:cxnLst/>
            <a:rect l="l" t="t" r="r" b="b"/>
            <a:pathLst>
              <a:path w="3782059" h="11429">
                <a:moveTo>
                  <a:pt x="3763509" y="0"/>
                </a:moveTo>
                <a:lnTo>
                  <a:pt x="27817" y="0"/>
                </a:lnTo>
                <a:lnTo>
                  <a:pt x="0" y="11429"/>
                </a:lnTo>
                <a:lnTo>
                  <a:pt x="3781648" y="11429"/>
                </a:lnTo>
                <a:lnTo>
                  <a:pt x="3763509" y="0"/>
                </a:lnTo>
                <a:close/>
              </a:path>
            </a:pathLst>
          </a:custGeom>
          <a:solidFill>
            <a:srgbClr val="625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bg object 360"/>
          <p:cNvSpPr/>
          <p:nvPr/>
        </p:nvSpPr>
        <p:spPr>
          <a:xfrm>
            <a:off x="2978162" y="6498590"/>
            <a:ext cx="3806825" cy="11430"/>
          </a:xfrm>
          <a:custGeom>
            <a:avLst/>
            <a:gdLst/>
            <a:ahLst/>
            <a:cxnLst/>
            <a:rect l="l" t="t" r="r" b="b"/>
            <a:pathLst>
              <a:path w="3806825" h="11429">
                <a:moveTo>
                  <a:pt x="3806520" y="2540"/>
                </a:moveTo>
                <a:lnTo>
                  <a:pt x="3797452" y="2540"/>
                </a:lnTo>
                <a:lnTo>
                  <a:pt x="3797452" y="0"/>
                </a:lnTo>
                <a:lnTo>
                  <a:pt x="10693" y="0"/>
                </a:lnTo>
                <a:lnTo>
                  <a:pt x="10693" y="2540"/>
                </a:lnTo>
                <a:lnTo>
                  <a:pt x="0" y="2540"/>
                </a:lnTo>
                <a:lnTo>
                  <a:pt x="0" y="11430"/>
                </a:lnTo>
                <a:lnTo>
                  <a:pt x="3806520" y="11430"/>
                </a:lnTo>
                <a:lnTo>
                  <a:pt x="3806520" y="2540"/>
                </a:lnTo>
                <a:close/>
              </a:path>
            </a:pathLst>
          </a:custGeom>
          <a:solidFill>
            <a:srgbClr val="6252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bg object 361"/>
          <p:cNvSpPr/>
          <p:nvPr/>
        </p:nvSpPr>
        <p:spPr>
          <a:xfrm>
            <a:off x="2951032" y="6508750"/>
            <a:ext cx="3858895" cy="12700"/>
          </a:xfrm>
          <a:custGeom>
            <a:avLst/>
            <a:gdLst/>
            <a:ahLst/>
            <a:cxnLst/>
            <a:rect l="l" t="t" r="r" b="b"/>
            <a:pathLst>
              <a:path w="3858895" h="12700">
                <a:moveTo>
                  <a:pt x="3838691" y="0"/>
                </a:moveTo>
                <a:lnTo>
                  <a:pt x="21710" y="0"/>
                </a:lnTo>
                <a:lnTo>
                  <a:pt x="0" y="12700"/>
                </a:lnTo>
                <a:lnTo>
                  <a:pt x="3858845" y="12700"/>
                </a:lnTo>
                <a:lnTo>
                  <a:pt x="3838691" y="0"/>
                </a:lnTo>
                <a:close/>
              </a:path>
            </a:pathLst>
          </a:custGeom>
          <a:solidFill>
            <a:srgbClr val="6152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bg object 362"/>
          <p:cNvSpPr/>
          <p:nvPr/>
        </p:nvSpPr>
        <p:spPr>
          <a:xfrm>
            <a:off x="2933663" y="6520180"/>
            <a:ext cx="3892550" cy="11430"/>
          </a:xfrm>
          <a:custGeom>
            <a:avLst/>
            <a:gdLst/>
            <a:ahLst/>
            <a:cxnLst/>
            <a:rect l="l" t="t" r="r" b="b"/>
            <a:pathLst>
              <a:path w="3892550" h="11429">
                <a:moveTo>
                  <a:pt x="3874198" y="0"/>
                </a:moveTo>
                <a:lnTo>
                  <a:pt x="19539" y="0"/>
                </a:lnTo>
                <a:lnTo>
                  <a:pt x="0" y="11430"/>
                </a:lnTo>
                <a:lnTo>
                  <a:pt x="3892337" y="11430"/>
                </a:lnTo>
                <a:lnTo>
                  <a:pt x="3874198" y="0"/>
                </a:lnTo>
                <a:close/>
              </a:path>
            </a:pathLst>
          </a:custGeom>
          <a:solidFill>
            <a:srgbClr val="6051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bg object 363"/>
          <p:cNvSpPr/>
          <p:nvPr/>
        </p:nvSpPr>
        <p:spPr>
          <a:xfrm>
            <a:off x="2914123" y="6531610"/>
            <a:ext cx="3930015" cy="11430"/>
          </a:xfrm>
          <a:custGeom>
            <a:avLst/>
            <a:gdLst/>
            <a:ahLst/>
            <a:cxnLst/>
            <a:rect l="l" t="t" r="r" b="b"/>
            <a:pathLst>
              <a:path w="3930015" h="11429">
                <a:moveTo>
                  <a:pt x="3911877" y="0"/>
                </a:moveTo>
                <a:lnTo>
                  <a:pt x="19539" y="0"/>
                </a:lnTo>
                <a:lnTo>
                  <a:pt x="0" y="11430"/>
                </a:lnTo>
                <a:lnTo>
                  <a:pt x="3930016" y="11430"/>
                </a:lnTo>
                <a:lnTo>
                  <a:pt x="3911877" y="0"/>
                </a:lnTo>
                <a:close/>
              </a:path>
            </a:pathLst>
          </a:custGeom>
          <a:solidFill>
            <a:srgbClr val="5F50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bg object 364"/>
          <p:cNvSpPr/>
          <p:nvPr/>
        </p:nvSpPr>
        <p:spPr>
          <a:xfrm>
            <a:off x="2894584" y="6541770"/>
            <a:ext cx="3968115" cy="12700"/>
          </a:xfrm>
          <a:custGeom>
            <a:avLst/>
            <a:gdLst/>
            <a:ahLst/>
            <a:cxnLst/>
            <a:rect l="l" t="t" r="r" b="b"/>
            <a:pathLst>
              <a:path w="3968115" h="12700">
                <a:moveTo>
                  <a:pt x="3947541" y="0"/>
                </a:moveTo>
                <a:lnTo>
                  <a:pt x="21710" y="0"/>
                </a:lnTo>
                <a:lnTo>
                  <a:pt x="0" y="12699"/>
                </a:lnTo>
                <a:lnTo>
                  <a:pt x="3967695" y="12699"/>
                </a:lnTo>
                <a:lnTo>
                  <a:pt x="3947541" y="0"/>
                </a:lnTo>
                <a:close/>
              </a:path>
            </a:pathLst>
          </a:custGeom>
          <a:solidFill>
            <a:srgbClr val="5F4F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bg object 365"/>
          <p:cNvSpPr/>
          <p:nvPr/>
        </p:nvSpPr>
        <p:spPr>
          <a:xfrm>
            <a:off x="2875044" y="6553200"/>
            <a:ext cx="4005579" cy="12700"/>
          </a:xfrm>
          <a:custGeom>
            <a:avLst/>
            <a:gdLst/>
            <a:ahLst/>
            <a:cxnLst/>
            <a:rect l="l" t="t" r="r" b="b"/>
            <a:pathLst>
              <a:path w="4005579" h="12700">
                <a:moveTo>
                  <a:pt x="3985219" y="0"/>
                </a:moveTo>
                <a:lnTo>
                  <a:pt x="21710" y="0"/>
                </a:lnTo>
                <a:lnTo>
                  <a:pt x="0" y="12700"/>
                </a:lnTo>
                <a:lnTo>
                  <a:pt x="4005374" y="12700"/>
                </a:lnTo>
                <a:lnTo>
                  <a:pt x="3985219" y="0"/>
                </a:lnTo>
                <a:close/>
              </a:path>
            </a:pathLst>
          </a:custGeom>
          <a:solidFill>
            <a:srgbClr val="5E4E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bg object 366"/>
          <p:cNvSpPr/>
          <p:nvPr/>
        </p:nvSpPr>
        <p:spPr>
          <a:xfrm>
            <a:off x="2857675" y="6564630"/>
            <a:ext cx="4039235" cy="11430"/>
          </a:xfrm>
          <a:custGeom>
            <a:avLst/>
            <a:gdLst/>
            <a:ahLst/>
            <a:cxnLst/>
            <a:rect l="l" t="t" r="r" b="b"/>
            <a:pathLst>
              <a:path w="4039234" h="11429">
                <a:moveTo>
                  <a:pt x="4020727" y="0"/>
                </a:moveTo>
                <a:lnTo>
                  <a:pt x="19539" y="0"/>
                </a:lnTo>
                <a:lnTo>
                  <a:pt x="0" y="11430"/>
                </a:lnTo>
                <a:lnTo>
                  <a:pt x="4038866" y="11430"/>
                </a:lnTo>
                <a:lnTo>
                  <a:pt x="4020727" y="0"/>
                </a:lnTo>
                <a:close/>
              </a:path>
            </a:pathLst>
          </a:custGeom>
          <a:solidFill>
            <a:srgbClr val="5D4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bg object 367"/>
          <p:cNvSpPr/>
          <p:nvPr/>
        </p:nvSpPr>
        <p:spPr>
          <a:xfrm>
            <a:off x="2838135" y="6574790"/>
            <a:ext cx="4076700" cy="12700"/>
          </a:xfrm>
          <a:custGeom>
            <a:avLst/>
            <a:gdLst/>
            <a:ahLst/>
            <a:cxnLst/>
            <a:rect l="l" t="t" r="r" b="b"/>
            <a:pathLst>
              <a:path w="4076700" h="12700">
                <a:moveTo>
                  <a:pt x="4056390" y="0"/>
                </a:moveTo>
                <a:lnTo>
                  <a:pt x="21710" y="0"/>
                </a:lnTo>
                <a:lnTo>
                  <a:pt x="0" y="12699"/>
                </a:lnTo>
                <a:lnTo>
                  <a:pt x="4076545" y="12699"/>
                </a:lnTo>
                <a:lnTo>
                  <a:pt x="4056390" y="0"/>
                </a:lnTo>
                <a:close/>
              </a:path>
            </a:pathLst>
          </a:custGeom>
          <a:solidFill>
            <a:srgbClr val="5C4C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bg object 368"/>
          <p:cNvSpPr/>
          <p:nvPr/>
        </p:nvSpPr>
        <p:spPr>
          <a:xfrm>
            <a:off x="2818595" y="6586220"/>
            <a:ext cx="4114800" cy="12700"/>
          </a:xfrm>
          <a:custGeom>
            <a:avLst/>
            <a:gdLst/>
            <a:ahLst/>
            <a:cxnLst/>
            <a:rect l="l" t="t" r="r" b="b"/>
            <a:pathLst>
              <a:path w="4114800" h="12700">
                <a:moveTo>
                  <a:pt x="4094069" y="0"/>
                </a:moveTo>
                <a:lnTo>
                  <a:pt x="21710" y="0"/>
                </a:lnTo>
                <a:lnTo>
                  <a:pt x="0" y="12699"/>
                </a:lnTo>
                <a:lnTo>
                  <a:pt x="4114223" y="12699"/>
                </a:lnTo>
                <a:lnTo>
                  <a:pt x="4094069" y="0"/>
                </a:lnTo>
                <a:close/>
              </a:path>
            </a:pathLst>
          </a:custGeom>
          <a:solidFill>
            <a:srgbClr val="5B4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bg object 369"/>
          <p:cNvSpPr/>
          <p:nvPr/>
        </p:nvSpPr>
        <p:spPr>
          <a:xfrm>
            <a:off x="2801226" y="6597650"/>
            <a:ext cx="4147820" cy="11430"/>
          </a:xfrm>
          <a:custGeom>
            <a:avLst/>
            <a:gdLst/>
            <a:ahLst/>
            <a:cxnLst/>
            <a:rect l="l" t="t" r="r" b="b"/>
            <a:pathLst>
              <a:path w="4147820" h="11429">
                <a:moveTo>
                  <a:pt x="4129577" y="0"/>
                </a:moveTo>
                <a:lnTo>
                  <a:pt x="19539" y="0"/>
                </a:lnTo>
                <a:lnTo>
                  <a:pt x="0" y="11429"/>
                </a:lnTo>
                <a:lnTo>
                  <a:pt x="4147716" y="11429"/>
                </a:lnTo>
                <a:lnTo>
                  <a:pt x="4129577" y="0"/>
                </a:lnTo>
                <a:close/>
              </a:path>
            </a:pathLst>
          </a:custGeom>
          <a:solidFill>
            <a:srgbClr val="5B4B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bg object 370"/>
          <p:cNvSpPr/>
          <p:nvPr/>
        </p:nvSpPr>
        <p:spPr>
          <a:xfrm>
            <a:off x="2781687" y="6609080"/>
            <a:ext cx="4185920" cy="11430"/>
          </a:xfrm>
          <a:custGeom>
            <a:avLst/>
            <a:gdLst/>
            <a:ahLst/>
            <a:cxnLst/>
            <a:rect l="l" t="t" r="r" b="b"/>
            <a:pathLst>
              <a:path w="4185920" h="11429">
                <a:moveTo>
                  <a:pt x="4167255" y="0"/>
                </a:moveTo>
                <a:lnTo>
                  <a:pt x="19539" y="0"/>
                </a:lnTo>
                <a:lnTo>
                  <a:pt x="0" y="11430"/>
                </a:lnTo>
                <a:lnTo>
                  <a:pt x="4185394" y="11430"/>
                </a:lnTo>
                <a:lnTo>
                  <a:pt x="4167255" y="0"/>
                </a:lnTo>
                <a:close/>
              </a:path>
            </a:pathLst>
          </a:custGeom>
          <a:solidFill>
            <a:srgbClr val="5A4A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bg object 371"/>
          <p:cNvSpPr/>
          <p:nvPr/>
        </p:nvSpPr>
        <p:spPr>
          <a:xfrm>
            <a:off x="2764307" y="6619240"/>
            <a:ext cx="4222750" cy="12700"/>
          </a:xfrm>
          <a:custGeom>
            <a:avLst/>
            <a:gdLst/>
            <a:ahLst/>
            <a:cxnLst/>
            <a:rect l="l" t="t" r="r" b="b"/>
            <a:pathLst>
              <a:path w="4222750" h="12700">
                <a:moveTo>
                  <a:pt x="4222216" y="10160"/>
                </a:moveTo>
                <a:lnTo>
                  <a:pt x="4208818" y="10160"/>
                </a:lnTo>
                <a:lnTo>
                  <a:pt x="4208818" y="0"/>
                </a:lnTo>
                <a:lnTo>
                  <a:pt x="10858" y="0"/>
                </a:lnTo>
                <a:lnTo>
                  <a:pt x="10858" y="10160"/>
                </a:lnTo>
                <a:lnTo>
                  <a:pt x="0" y="10160"/>
                </a:lnTo>
                <a:lnTo>
                  <a:pt x="0" y="12700"/>
                </a:lnTo>
                <a:lnTo>
                  <a:pt x="4222216" y="12700"/>
                </a:lnTo>
                <a:lnTo>
                  <a:pt x="4222216" y="10160"/>
                </a:lnTo>
                <a:close/>
              </a:path>
            </a:pathLst>
          </a:custGeom>
          <a:solidFill>
            <a:srgbClr val="5949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bg object 372"/>
          <p:cNvSpPr/>
          <p:nvPr/>
        </p:nvSpPr>
        <p:spPr>
          <a:xfrm>
            <a:off x="2742607" y="6630670"/>
            <a:ext cx="4297680" cy="12700"/>
          </a:xfrm>
          <a:custGeom>
            <a:avLst/>
            <a:gdLst/>
            <a:ahLst/>
            <a:cxnLst/>
            <a:rect l="l" t="t" r="r" b="b"/>
            <a:pathLst>
              <a:path w="4297680" h="12700">
                <a:moveTo>
                  <a:pt x="4243916" y="0"/>
                </a:moveTo>
                <a:lnTo>
                  <a:pt x="21710" y="0"/>
                </a:lnTo>
                <a:lnTo>
                  <a:pt x="0" y="12699"/>
                </a:lnTo>
                <a:lnTo>
                  <a:pt x="4297256" y="12699"/>
                </a:lnTo>
                <a:lnTo>
                  <a:pt x="4243916" y="0"/>
                </a:lnTo>
                <a:close/>
              </a:path>
            </a:pathLst>
          </a:custGeom>
          <a:solidFill>
            <a:srgbClr val="5848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bg object 373"/>
          <p:cNvSpPr/>
          <p:nvPr/>
        </p:nvSpPr>
        <p:spPr>
          <a:xfrm>
            <a:off x="2725238" y="6642100"/>
            <a:ext cx="4357370" cy="11430"/>
          </a:xfrm>
          <a:custGeom>
            <a:avLst/>
            <a:gdLst/>
            <a:ahLst/>
            <a:cxnLst/>
            <a:rect l="l" t="t" r="r" b="b"/>
            <a:pathLst>
              <a:path w="4357370" h="11429">
                <a:moveTo>
                  <a:pt x="4309291" y="0"/>
                </a:moveTo>
                <a:lnTo>
                  <a:pt x="19539" y="0"/>
                </a:lnTo>
                <a:lnTo>
                  <a:pt x="0" y="11429"/>
                </a:lnTo>
                <a:lnTo>
                  <a:pt x="4357297" y="11429"/>
                </a:lnTo>
                <a:lnTo>
                  <a:pt x="4309291" y="0"/>
                </a:lnTo>
                <a:close/>
              </a:path>
            </a:pathLst>
          </a:custGeom>
          <a:solidFill>
            <a:srgbClr val="5747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bg object 374"/>
          <p:cNvSpPr/>
          <p:nvPr/>
        </p:nvSpPr>
        <p:spPr>
          <a:xfrm>
            <a:off x="2708948" y="6652260"/>
            <a:ext cx="4409440" cy="12700"/>
          </a:xfrm>
          <a:custGeom>
            <a:avLst/>
            <a:gdLst/>
            <a:ahLst/>
            <a:cxnLst/>
            <a:rect l="l" t="t" r="r" b="b"/>
            <a:pathLst>
              <a:path w="4409440" h="12700">
                <a:moveTo>
                  <a:pt x="4409084" y="8890"/>
                </a:moveTo>
                <a:lnTo>
                  <a:pt x="4386923" y="8890"/>
                </a:lnTo>
                <a:lnTo>
                  <a:pt x="4386923" y="0"/>
                </a:lnTo>
                <a:lnTo>
                  <a:pt x="10858" y="0"/>
                </a:lnTo>
                <a:lnTo>
                  <a:pt x="10858" y="8890"/>
                </a:lnTo>
                <a:lnTo>
                  <a:pt x="0" y="8890"/>
                </a:lnTo>
                <a:lnTo>
                  <a:pt x="0" y="12700"/>
                </a:lnTo>
                <a:lnTo>
                  <a:pt x="4409084" y="12700"/>
                </a:lnTo>
                <a:lnTo>
                  <a:pt x="4409084" y="8890"/>
                </a:lnTo>
                <a:close/>
              </a:path>
            </a:pathLst>
          </a:custGeom>
          <a:solidFill>
            <a:srgbClr val="574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bg object 375"/>
          <p:cNvSpPr/>
          <p:nvPr/>
        </p:nvSpPr>
        <p:spPr>
          <a:xfrm>
            <a:off x="2686158" y="6663690"/>
            <a:ext cx="4456430" cy="12700"/>
          </a:xfrm>
          <a:custGeom>
            <a:avLst/>
            <a:gdLst/>
            <a:ahLst/>
            <a:cxnLst/>
            <a:rect l="l" t="t" r="r" b="b"/>
            <a:pathLst>
              <a:path w="4456430" h="12700">
                <a:moveTo>
                  <a:pt x="4433051" y="0"/>
                </a:moveTo>
                <a:lnTo>
                  <a:pt x="21710" y="0"/>
                </a:lnTo>
                <a:lnTo>
                  <a:pt x="0" y="12699"/>
                </a:lnTo>
                <a:lnTo>
                  <a:pt x="4456403" y="12699"/>
                </a:lnTo>
                <a:lnTo>
                  <a:pt x="4433051" y="0"/>
                </a:lnTo>
                <a:close/>
              </a:path>
            </a:pathLst>
          </a:custGeom>
          <a:solidFill>
            <a:srgbClr val="5646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bg object 376"/>
          <p:cNvSpPr/>
          <p:nvPr/>
        </p:nvSpPr>
        <p:spPr>
          <a:xfrm>
            <a:off x="2666619" y="6675120"/>
            <a:ext cx="4497070" cy="12700"/>
          </a:xfrm>
          <a:custGeom>
            <a:avLst/>
            <a:gdLst/>
            <a:ahLst/>
            <a:cxnLst/>
            <a:rect l="l" t="t" r="r" b="b"/>
            <a:pathLst>
              <a:path w="4497070" h="12700">
                <a:moveTo>
                  <a:pt x="4473607" y="0"/>
                </a:moveTo>
                <a:lnTo>
                  <a:pt x="21710" y="0"/>
                </a:lnTo>
                <a:lnTo>
                  <a:pt x="0" y="12699"/>
                </a:lnTo>
                <a:lnTo>
                  <a:pt x="4496959" y="12699"/>
                </a:lnTo>
                <a:lnTo>
                  <a:pt x="4473607" y="0"/>
                </a:lnTo>
                <a:close/>
              </a:path>
            </a:pathLst>
          </a:custGeom>
          <a:solidFill>
            <a:srgbClr val="5545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bg object 377"/>
          <p:cNvSpPr/>
          <p:nvPr/>
        </p:nvSpPr>
        <p:spPr>
          <a:xfrm>
            <a:off x="2649250" y="6686550"/>
            <a:ext cx="4533265" cy="11430"/>
          </a:xfrm>
          <a:custGeom>
            <a:avLst/>
            <a:gdLst/>
            <a:ahLst/>
            <a:cxnLst/>
            <a:rect l="l" t="t" r="r" b="b"/>
            <a:pathLst>
              <a:path w="4533265" h="11429">
                <a:moveTo>
                  <a:pt x="4511992" y="0"/>
                </a:moveTo>
                <a:lnTo>
                  <a:pt x="19539" y="0"/>
                </a:lnTo>
                <a:lnTo>
                  <a:pt x="0" y="11430"/>
                </a:lnTo>
                <a:lnTo>
                  <a:pt x="4533009" y="11430"/>
                </a:lnTo>
                <a:lnTo>
                  <a:pt x="4511992" y="0"/>
                </a:lnTo>
                <a:close/>
              </a:path>
            </a:pathLst>
          </a:custGeom>
          <a:solidFill>
            <a:srgbClr val="5444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bg object 378"/>
          <p:cNvSpPr/>
          <p:nvPr/>
        </p:nvSpPr>
        <p:spPr>
          <a:xfrm>
            <a:off x="2629710" y="6696710"/>
            <a:ext cx="4573905" cy="12700"/>
          </a:xfrm>
          <a:custGeom>
            <a:avLst/>
            <a:gdLst/>
            <a:ahLst/>
            <a:cxnLst/>
            <a:rect l="l" t="t" r="r" b="b"/>
            <a:pathLst>
              <a:path w="4573905" h="12700">
                <a:moveTo>
                  <a:pt x="4550214" y="0"/>
                </a:moveTo>
                <a:lnTo>
                  <a:pt x="21710" y="0"/>
                </a:lnTo>
                <a:lnTo>
                  <a:pt x="0" y="12700"/>
                </a:lnTo>
                <a:lnTo>
                  <a:pt x="4573565" y="12700"/>
                </a:lnTo>
                <a:lnTo>
                  <a:pt x="4550214" y="0"/>
                </a:lnTo>
                <a:close/>
              </a:path>
            </a:pathLst>
          </a:custGeom>
          <a:solidFill>
            <a:srgbClr val="5443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bg object 379"/>
          <p:cNvSpPr/>
          <p:nvPr/>
        </p:nvSpPr>
        <p:spPr>
          <a:xfrm>
            <a:off x="2610170" y="6708140"/>
            <a:ext cx="4614545" cy="12700"/>
          </a:xfrm>
          <a:custGeom>
            <a:avLst/>
            <a:gdLst/>
            <a:ahLst/>
            <a:cxnLst/>
            <a:rect l="l" t="t" r="r" b="b"/>
            <a:pathLst>
              <a:path w="4614545" h="12700">
                <a:moveTo>
                  <a:pt x="4590770" y="0"/>
                </a:moveTo>
                <a:lnTo>
                  <a:pt x="21710" y="0"/>
                </a:lnTo>
                <a:lnTo>
                  <a:pt x="0" y="12699"/>
                </a:lnTo>
                <a:lnTo>
                  <a:pt x="4614122" y="12699"/>
                </a:lnTo>
                <a:lnTo>
                  <a:pt x="4590770" y="0"/>
                </a:lnTo>
                <a:close/>
              </a:path>
            </a:pathLst>
          </a:custGeom>
          <a:solidFill>
            <a:srgbClr val="5342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bg object 380"/>
          <p:cNvSpPr/>
          <p:nvPr/>
        </p:nvSpPr>
        <p:spPr>
          <a:xfrm>
            <a:off x="2590630" y="6719570"/>
            <a:ext cx="4655185" cy="12700"/>
          </a:xfrm>
          <a:custGeom>
            <a:avLst/>
            <a:gdLst/>
            <a:ahLst/>
            <a:cxnLst/>
            <a:rect l="l" t="t" r="r" b="b"/>
            <a:pathLst>
              <a:path w="4655184" h="12700">
                <a:moveTo>
                  <a:pt x="4631326" y="0"/>
                </a:moveTo>
                <a:lnTo>
                  <a:pt x="21710" y="0"/>
                </a:lnTo>
                <a:lnTo>
                  <a:pt x="0" y="12699"/>
                </a:lnTo>
                <a:lnTo>
                  <a:pt x="4654678" y="12699"/>
                </a:lnTo>
                <a:lnTo>
                  <a:pt x="4631326" y="0"/>
                </a:lnTo>
                <a:close/>
              </a:path>
            </a:pathLst>
          </a:custGeom>
          <a:solidFill>
            <a:srgbClr val="5241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bg object 381"/>
          <p:cNvSpPr/>
          <p:nvPr/>
        </p:nvSpPr>
        <p:spPr>
          <a:xfrm>
            <a:off x="2573261" y="6731000"/>
            <a:ext cx="4690745" cy="11430"/>
          </a:xfrm>
          <a:custGeom>
            <a:avLst/>
            <a:gdLst/>
            <a:ahLst/>
            <a:cxnLst/>
            <a:rect l="l" t="t" r="r" b="b"/>
            <a:pathLst>
              <a:path w="4690745" h="11429">
                <a:moveTo>
                  <a:pt x="4669711" y="0"/>
                </a:moveTo>
                <a:lnTo>
                  <a:pt x="19539" y="0"/>
                </a:lnTo>
                <a:lnTo>
                  <a:pt x="0" y="11430"/>
                </a:lnTo>
                <a:lnTo>
                  <a:pt x="4690728" y="11430"/>
                </a:lnTo>
                <a:lnTo>
                  <a:pt x="4669711" y="0"/>
                </a:lnTo>
                <a:close/>
              </a:path>
            </a:pathLst>
          </a:custGeom>
          <a:solidFill>
            <a:srgbClr val="5140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bg object 382"/>
          <p:cNvSpPr/>
          <p:nvPr/>
        </p:nvSpPr>
        <p:spPr>
          <a:xfrm>
            <a:off x="2553722" y="6741160"/>
            <a:ext cx="4731385" cy="12700"/>
          </a:xfrm>
          <a:custGeom>
            <a:avLst/>
            <a:gdLst/>
            <a:ahLst/>
            <a:cxnLst/>
            <a:rect l="l" t="t" r="r" b="b"/>
            <a:pathLst>
              <a:path w="4731384" h="12700">
                <a:moveTo>
                  <a:pt x="4707933" y="0"/>
                </a:moveTo>
                <a:lnTo>
                  <a:pt x="21710" y="0"/>
                </a:lnTo>
                <a:lnTo>
                  <a:pt x="0" y="12700"/>
                </a:lnTo>
                <a:lnTo>
                  <a:pt x="4731284" y="12700"/>
                </a:lnTo>
                <a:lnTo>
                  <a:pt x="4707933" y="0"/>
                </a:lnTo>
                <a:close/>
              </a:path>
            </a:pathLst>
          </a:custGeom>
          <a:solidFill>
            <a:srgbClr val="5040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bg object 383"/>
          <p:cNvSpPr/>
          <p:nvPr/>
        </p:nvSpPr>
        <p:spPr>
          <a:xfrm>
            <a:off x="2534182" y="6752590"/>
            <a:ext cx="4772025" cy="12700"/>
          </a:xfrm>
          <a:custGeom>
            <a:avLst/>
            <a:gdLst/>
            <a:ahLst/>
            <a:cxnLst/>
            <a:rect l="l" t="t" r="r" b="b"/>
            <a:pathLst>
              <a:path w="4772025" h="12700">
                <a:moveTo>
                  <a:pt x="4748489" y="0"/>
                </a:moveTo>
                <a:lnTo>
                  <a:pt x="21710" y="0"/>
                </a:lnTo>
                <a:lnTo>
                  <a:pt x="0" y="12699"/>
                </a:lnTo>
                <a:lnTo>
                  <a:pt x="4771841" y="12699"/>
                </a:lnTo>
                <a:lnTo>
                  <a:pt x="4748489" y="0"/>
                </a:lnTo>
                <a:close/>
              </a:path>
            </a:pathLst>
          </a:custGeom>
          <a:solidFill>
            <a:srgbClr val="503F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bg object 384"/>
          <p:cNvSpPr/>
          <p:nvPr/>
        </p:nvSpPr>
        <p:spPr>
          <a:xfrm>
            <a:off x="2524252" y="6764020"/>
            <a:ext cx="4793615" cy="11430"/>
          </a:xfrm>
          <a:custGeom>
            <a:avLst/>
            <a:gdLst/>
            <a:ahLst/>
            <a:cxnLst/>
            <a:rect l="l" t="t" r="r" b="b"/>
            <a:pathLst>
              <a:path w="4793615" h="11429">
                <a:moveTo>
                  <a:pt x="4793437" y="3810"/>
                </a:moveTo>
                <a:lnTo>
                  <a:pt x="4782934" y="3810"/>
                </a:lnTo>
                <a:lnTo>
                  <a:pt x="4782934" y="0"/>
                </a:lnTo>
                <a:lnTo>
                  <a:pt x="8839" y="0"/>
                </a:lnTo>
                <a:lnTo>
                  <a:pt x="8839" y="3810"/>
                </a:lnTo>
                <a:lnTo>
                  <a:pt x="0" y="3810"/>
                </a:lnTo>
                <a:lnTo>
                  <a:pt x="0" y="11430"/>
                </a:lnTo>
                <a:lnTo>
                  <a:pt x="4793437" y="11430"/>
                </a:lnTo>
                <a:lnTo>
                  <a:pt x="4793437" y="3810"/>
                </a:lnTo>
                <a:close/>
              </a:path>
            </a:pathLst>
          </a:custGeom>
          <a:solidFill>
            <a:srgbClr val="4F3E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bg object 385"/>
          <p:cNvSpPr/>
          <p:nvPr/>
        </p:nvSpPr>
        <p:spPr>
          <a:xfrm>
            <a:off x="2507513" y="6775450"/>
            <a:ext cx="4830445" cy="11430"/>
          </a:xfrm>
          <a:custGeom>
            <a:avLst/>
            <a:gdLst/>
            <a:ahLst/>
            <a:cxnLst/>
            <a:rect l="l" t="t" r="r" b="b"/>
            <a:pathLst>
              <a:path w="4830445" h="11429">
                <a:moveTo>
                  <a:pt x="4830394" y="3810"/>
                </a:moveTo>
                <a:lnTo>
                  <a:pt x="4820691" y="3810"/>
                </a:lnTo>
                <a:lnTo>
                  <a:pt x="4820691" y="0"/>
                </a:lnTo>
                <a:lnTo>
                  <a:pt x="8369" y="0"/>
                </a:lnTo>
                <a:lnTo>
                  <a:pt x="8369" y="3810"/>
                </a:lnTo>
                <a:lnTo>
                  <a:pt x="0" y="3810"/>
                </a:lnTo>
                <a:lnTo>
                  <a:pt x="0" y="11430"/>
                </a:lnTo>
                <a:lnTo>
                  <a:pt x="4830394" y="11430"/>
                </a:lnTo>
                <a:lnTo>
                  <a:pt x="4830394" y="3810"/>
                </a:lnTo>
                <a:close/>
              </a:path>
            </a:pathLst>
          </a:custGeom>
          <a:solidFill>
            <a:srgbClr val="4E3D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bg object 386"/>
          <p:cNvSpPr/>
          <p:nvPr/>
        </p:nvSpPr>
        <p:spPr>
          <a:xfrm>
            <a:off x="2485193" y="6785610"/>
            <a:ext cx="4878070" cy="12700"/>
          </a:xfrm>
          <a:custGeom>
            <a:avLst/>
            <a:gdLst/>
            <a:ahLst/>
            <a:cxnLst/>
            <a:rect l="l" t="t" r="r" b="b"/>
            <a:pathLst>
              <a:path w="4878070" h="12700">
                <a:moveTo>
                  <a:pt x="4856861" y="0"/>
                </a:moveTo>
                <a:lnTo>
                  <a:pt x="18602" y="0"/>
                </a:lnTo>
                <a:lnTo>
                  <a:pt x="0" y="12700"/>
                </a:lnTo>
                <a:lnTo>
                  <a:pt x="4877549" y="12700"/>
                </a:lnTo>
                <a:lnTo>
                  <a:pt x="4856861" y="0"/>
                </a:lnTo>
                <a:close/>
              </a:path>
            </a:pathLst>
          </a:custGeom>
          <a:solidFill>
            <a:srgbClr val="4D3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bg object 387"/>
          <p:cNvSpPr/>
          <p:nvPr/>
        </p:nvSpPr>
        <p:spPr>
          <a:xfrm>
            <a:off x="2470311" y="6797040"/>
            <a:ext cx="4909185" cy="11430"/>
          </a:xfrm>
          <a:custGeom>
            <a:avLst/>
            <a:gdLst/>
            <a:ahLst/>
            <a:cxnLst/>
            <a:rect l="l" t="t" r="r" b="b"/>
            <a:pathLst>
              <a:path w="4909184" h="11429">
                <a:moveTo>
                  <a:pt x="4890363" y="0"/>
                </a:moveTo>
                <a:lnTo>
                  <a:pt x="16742" y="0"/>
                </a:lnTo>
                <a:lnTo>
                  <a:pt x="0" y="11429"/>
                </a:lnTo>
                <a:lnTo>
                  <a:pt x="4908983" y="11429"/>
                </a:lnTo>
                <a:lnTo>
                  <a:pt x="4890363" y="0"/>
                </a:lnTo>
                <a:close/>
              </a:path>
            </a:pathLst>
          </a:custGeom>
          <a:solidFill>
            <a:srgbClr val="4D3B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bg object 388"/>
          <p:cNvSpPr/>
          <p:nvPr/>
        </p:nvSpPr>
        <p:spPr>
          <a:xfrm>
            <a:off x="2453568" y="6808470"/>
            <a:ext cx="4944745" cy="11430"/>
          </a:xfrm>
          <a:custGeom>
            <a:avLst/>
            <a:gdLst/>
            <a:ahLst/>
            <a:cxnLst/>
            <a:rect l="l" t="t" r="r" b="b"/>
            <a:pathLst>
              <a:path w="4944745" h="11429">
                <a:moveTo>
                  <a:pt x="4925725" y="0"/>
                </a:moveTo>
                <a:lnTo>
                  <a:pt x="16742" y="0"/>
                </a:lnTo>
                <a:lnTo>
                  <a:pt x="0" y="11429"/>
                </a:lnTo>
                <a:lnTo>
                  <a:pt x="4944345" y="11429"/>
                </a:lnTo>
                <a:lnTo>
                  <a:pt x="4925725" y="0"/>
                </a:lnTo>
                <a:close/>
              </a:path>
            </a:pathLst>
          </a:custGeom>
          <a:solidFill>
            <a:srgbClr val="4C3A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bg object 389"/>
          <p:cNvSpPr/>
          <p:nvPr/>
        </p:nvSpPr>
        <p:spPr>
          <a:xfrm>
            <a:off x="2436825" y="6818630"/>
            <a:ext cx="4980305" cy="12700"/>
          </a:xfrm>
          <a:custGeom>
            <a:avLst/>
            <a:gdLst/>
            <a:ahLst/>
            <a:cxnLst/>
            <a:rect l="l" t="t" r="r" b="b"/>
            <a:pathLst>
              <a:path w="4980305" h="12700">
                <a:moveTo>
                  <a:pt x="4959019" y="0"/>
                </a:moveTo>
                <a:lnTo>
                  <a:pt x="18602" y="0"/>
                </a:lnTo>
                <a:lnTo>
                  <a:pt x="0" y="12700"/>
                </a:lnTo>
                <a:lnTo>
                  <a:pt x="4979707" y="12700"/>
                </a:lnTo>
                <a:lnTo>
                  <a:pt x="4959019" y="0"/>
                </a:lnTo>
                <a:close/>
              </a:path>
            </a:pathLst>
          </a:custGeom>
          <a:solidFill>
            <a:srgbClr val="4B3A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bg object 390"/>
          <p:cNvSpPr/>
          <p:nvPr/>
        </p:nvSpPr>
        <p:spPr>
          <a:xfrm>
            <a:off x="2420083" y="6830060"/>
            <a:ext cx="5015230" cy="12700"/>
          </a:xfrm>
          <a:custGeom>
            <a:avLst/>
            <a:gdLst/>
            <a:ahLst/>
            <a:cxnLst/>
            <a:rect l="l" t="t" r="r" b="b"/>
            <a:pathLst>
              <a:path w="5015230" h="12700">
                <a:moveTo>
                  <a:pt x="4994381" y="0"/>
                </a:moveTo>
                <a:lnTo>
                  <a:pt x="18602" y="0"/>
                </a:lnTo>
                <a:lnTo>
                  <a:pt x="0" y="12700"/>
                </a:lnTo>
                <a:lnTo>
                  <a:pt x="5015070" y="12700"/>
                </a:lnTo>
                <a:lnTo>
                  <a:pt x="4994381" y="0"/>
                </a:lnTo>
                <a:close/>
              </a:path>
            </a:pathLst>
          </a:custGeom>
          <a:solidFill>
            <a:srgbClr val="4A39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bg object 391"/>
          <p:cNvSpPr/>
          <p:nvPr/>
        </p:nvSpPr>
        <p:spPr>
          <a:xfrm>
            <a:off x="2405201" y="6841490"/>
            <a:ext cx="5046980" cy="11430"/>
          </a:xfrm>
          <a:custGeom>
            <a:avLst/>
            <a:gdLst/>
            <a:ahLst/>
            <a:cxnLst/>
            <a:rect l="l" t="t" r="r" b="b"/>
            <a:pathLst>
              <a:path w="5046980" h="11429">
                <a:moveTo>
                  <a:pt x="5027883" y="0"/>
                </a:moveTo>
                <a:lnTo>
                  <a:pt x="16742" y="0"/>
                </a:lnTo>
                <a:lnTo>
                  <a:pt x="0" y="11429"/>
                </a:lnTo>
                <a:lnTo>
                  <a:pt x="5046503" y="11429"/>
                </a:lnTo>
                <a:lnTo>
                  <a:pt x="5027883" y="0"/>
                </a:lnTo>
                <a:close/>
              </a:path>
            </a:pathLst>
          </a:custGeom>
          <a:solidFill>
            <a:srgbClr val="4938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bg object 392"/>
          <p:cNvSpPr/>
          <p:nvPr/>
        </p:nvSpPr>
        <p:spPr>
          <a:xfrm>
            <a:off x="2397760" y="6851650"/>
            <a:ext cx="5062220" cy="6350"/>
          </a:xfrm>
          <a:custGeom>
            <a:avLst/>
            <a:gdLst/>
            <a:ahLst/>
            <a:cxnLst/>
            <a:rect l="l" t="t" r="r" b="b"/>
            <a:pathLst>
              <a:path w="5062220" h="6350">
                <a:moveTo>
                  <a:pt x="5051875" y="0"/>
                </a:moveTo>
                <a:lnTo>
                  <a:pt x="9301" y="0"/>
                </a:lnTo>
                <a:lnTo>
                  <a:pt x="0" y="6350"/>
                </a:lnTo>
                <a:lnTo>
                  <a:pt x="5062220" y="6350"/>
                </a:lnTo>
                <a:lnTo>
                  <a:pt x="5051875" y="0"/>
                </a:lnTo>
                <a:close/>
              </a:path>
            </a:pathLst>
          </a:custGeom>
          <a:solidFill>
            <a:srgbClr val="4937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bg object 393"/>
          <p:cNvSpPr/>
          <p:nvPr/>
        </p:nvSpPr>
        <p:spPr>
          <a:xfrm>
            <a:off x="4246880" y="6033770"/>
            <a:ext cx="3517900" cy="824230"/>
          </a:xfrm>
          <a:custGeom>
            <a:avLst/>
            <a:gdLst/>
            <a:ahLst/>
            <a:cxnLst/>
            <a:rect l="l" t="t" r="r" b="b"/>
            <a:pathLst>
              <a:path w="3517900" h="824229">
                <a:moveTo>
                  <a:pt x="294640" y="116840"/>
                </a:moveTo>
                <a:lnTo>
                  <a:pt x="257810" y="106680"/>
                </a:lnTo>
                <a:lnTo>
                  <a:pt x="57150" y="0"/>
                </a:lnTo>
                <a:lnTo>
                  <a:pt x="86360" y="31750"/>
                </a:lnTo>
                <a:lnTo>
                  <a:pt x="38100" y="53340"/>
                </a:lnTo>
                <a:lnTo>
                  <a:pt x="29210" y="116840"/>
                </a:lnTo>
                <a:lnTo>
                  <a:pt x="67310" y="201930"/>
                </a:lnTo>
                <a:lnTo>
                  <a:pt x="76200" y="288290"/>
                </a:lnTo>
                <a:lnTo>
                  <a:pt x="0" y="627380"/>
                </a:lnTo>
                <a:lnTo>
                  <a:pt x="86360" y="414032"/>
                </a:lnTo>
                <a:lnTo>
                  <a:pt x="133350" y="383540"/>
                </a:lnTo>
                <a:lnTo>
                  <a:pt x="200660" y="223520"/>
                </a:lnTo>
                <a:lnTo>
                  <a:pt x="228600" y="213360"/>
                </a:lnTo>
                <a:lnTo>
                  <a:pt x="228600" y="160020"/>
                </a:lnTo>
                <a:lnTo>
                  <a:pt x="294640" y="116840"/>
                </a:lnTo>
                <a:close/>
              </a:path>
              <a:path w="3517900" h="824229">
                <a:moveTo>
                  <a:pt x="1160780" y="280670"/>
                </a:moveTo>
                <a:lnTo>
                  <a:pt x="958850" y="308610"/>
                </a:lnTo>
                <a:lnTo>
                  <a:pt x="703580" y="245110"/>
                </a:lnTo>
                <a:lnTo>
                  <a:pt x="589280" y="160020"/>
                </a:lnTo>
                <a:lnTo>
                  <a:pt x="579120" y="180340"/>
                </a:lnTo>
                <a:lnTo>
                  <a:pt x="561340" y="223520"/>
                </a:lnTo>
                <a:lnTo>
                  <a:pt x="656590" y="351790"/>
                </a:lnTo>
                <a:lnTo>
                  <a:pt x="1052830" y="590550"/>
                </a:lnTo>
                <a:lnTo>
                  <a:pt x="1021080" y="381000"/>
                </a:lnTo>
                <a:lnTo>
                  <a:pt x="1121867" y="308610"/>
                </a:lnTo>
                <a:lnTo>
                  <a:pt x="1160780" y="280670"/>
                </a:lnTo>
                <a:close/>
              </a:path>
              <a:path w="3517900" h="824229">
                <a:moveTo>
                  <a:pt x="3517392" y="824230"/>
                </a:moveTo>
                <a:lnTo>
                  <a:pt x="3332480" y="762000"/>
                </a:lnTo>
                <a:lnTo>
                  <a:pt x="3027680" y="603250"/>
                </a:lnTo>
                <a:lnTo>
                  <a:pt x="2804160" y="598170"/>
                </a:lnTo>
                <a:lnTo>
                  <a:pt x="2688767" y="533400"/>
                </a:lnTo>
                <a:lnTo>
                  <a:pt x="2462530" y="406400"/>
                </a:lnTo>
                <a:lnTo>
                  <a:pt x="2219960" y="115570"/>
                </a:lnTo>
                <a:lnTo>
                  <a:pt x="2018030" y="11430"/>
                </a:lnTo>
                <a:lnTo>
                  <a:pt x="2053590" y="52070"/>
                </a:lnTo>
                <a:lnTo>
                  <a:pt x="2018030" y="114300"/>
                </a:lnTo>
                <a:lnTo>
                  <a:pt x="2066290" y="199390"/>
                </a:lnTo>
                <a:lnTo>
                  <a:pt x="2137410" y="397510"/>
                </a:lnTo>
                <a:lnTo>
                  <a:pt x="2090420" y="680720"/>
                </a:lnTo>
                <a:lnTo>
                  <a:pt x="2335517" y="533400"/>
                </a:lnTo>
                <a:lnTo>
                  <a:pt x="2910141" y="824230"/>
                </a:lnTo>
                <a:lnTo>
                  <a:pt x="3517392" y="824230"/>
                </a:lnTo>
                <a:close/>
              </a:path>
            </a:pathLst>
          </a:custGeom>
          <a:solidFill>
            <a:srgbClr val="45331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94" name="bg object 39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56910" y="6151880"/>
            <a:ext cx="246379" cy="116840"/>
          </a:xfrm>
          <a:prstGeom prst="rect">
            <a:avLst/>
          </a:prstGeom>
        </p:spPr>
      </p:pic>
      <p:pic>
        <p:nvPicPr>
          <p:cNvPr id="395" name="bg object 39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44620" y="6139180"/>
            <a:ext cx="67309" cy="129540"/>
          </a:xfrm>
          <a:prstGeom prst="rect">
            <a:avLst/>
          </a:prstGeom>
        </p:spPr>
      </p:pic>
      <p:sp>
        <p:nvSpPr>
          <p:cNvPr id="396" name="bg object 396"/>
          <p:cNvSpPr/>
          <p:nvPr/>
        </p:nvSpPr>
        <p:spPr>
          <a:xfrm>
            <a:off x="613956" y="6032500"/>
            <a:ext cx="1416685" cy="31750"/>
          </a:xfrm>
          <a:custGeom>
            <a:avLst/>
            <a:gdLst/>
            <a:ahLst/>
            <a:cxnLst/>
            <a:rect l="l" t="t" r="r" b="b"/>
            <a:pathLst>
              <a:path w="1416685" h="31750">
                <a:moveTo>
                  <a:pt x="5537" y="31750"/>
                </a:moveTo>
                <a:lnTo>
                  <a:pt x="1993" y="30480"/>
                </a:lnTo>
                <a:lnTo>
                  <a:pt x="0" y="31750"/>
                </a:lnTo>
                <a:lnTo>
                  <a:pt x="5537" y="31750"/>
                </a:lnTo>
                <a:close/>
              </a:path>
              <a:path w="1416685" h="31750">
                <a:moveTo>
                  <a:pt x="1416456" y="31750"/>
                </a:moveTo>
                <a:lnTo>
                  <a:pt x="1415503" y="30480"/>
                </a:lnTo>
                <a:lnTo>
                  <a:pt x="1387563" y="20320"/>
                </a:lnTo>
                <a:lnTo>
                  <a:pt x="1371219" y="16510"/>
                </a:lnTo>
                <a:lnTo>
                  <a:pt x="1369568" y="16129"/>
                </a:lnTo>
                <a:lnTo>
                  <a:pt x="1365783" y="15240"/>
                </a:lnTo>
                <a:lnTo>
                  <a:pt x="1349463" y="11442"/>
                </a:lnTo>
                <a:lnTo>
                  <a:pt x="1320253" y="0"/>
                </a:lnTo>
                <a:lnTo>
                  <a:pt x="1178013" y="0"/>
                </a:lnTo>
                <a:lnTo>
                  <a:pt x="1167853" y="11442"/>
                </a:lnTo>
                <a:lnTo>
                  <a:pt x="1164043" y="15240"/>
                </a:lnTo>
                <a:lnTo>
                  <a:pt x="1162773" y="16510"/>
                </a:lnTo>
                <a:lnTo>
                  <a:pt x="1158963" y="20320"/>
                </a:lnTo>
                <a:lnTo>
                  <a:pt x="1129753" y="30480"/>
                </a:lnTo>
                <a:lnTo>
                  <a:pt x="1110703" y="30480"/>
                </a:lnTo>
                <a:lnTo>
                  <a:pt x="1107198" y="31750"/>
                </a:lnTo>
                <a:lnTo>
                  <a:pt x="1416456" y="31750"/>
                </a:lnTo>
                <a:close/>
              </a:path>
            </a:pathLst>
          </a:custGeom>
          <a:solidFill>
            <a:srgbClr val="716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bg object 397"/>
          <p:cNvSpPr/>
          <p:nvPr/>
        </p:nvSpPr>
        <p:spPr>
          <a:xfrm>
            <a:off x="590094" y="6062980"/>
            <a:ext cx="2505075" cy="16510"/>
          </a:xfrm>
          <a:custGeom>
            <a:avLst/>
            <a:gdLst/>
            <a:ahLst/>
            <a:cxnLst/>
            <a:rect l="l" t="t" r="r" b="b"/>
            <a:pathLst>
              <a:path w="2505075" h="16510">
                <a:moveTo>
                  <a:pt x="25855" y="0"/>
                </a:moveTo>
                <a:lnTo>
                  <a:pt x="0" y="16510"/>
                </a:lnTo>
                <a:lnTo>
                  <a:pt x="72035" y="16510"/>
                </a:lnTo>
                <a:lnTo>
                  <a:pt x="25855" y="0"/>
                </a:lnTo>
                <a:close/>
              </a:path>
              <a:path w="2505075" h="16510">
                <a:moveTo>
                  <a:pt x="1439365" y="0"/>
                </a:moveTo>
                <a:lnTo>
                  <a:pt x="1134565" y="0"/>
                </a:lnTo>
                <a:lnTo>
                  <a:pt x="1106625" y="10160"/>
                </a:lnTo>
                <a:lnTo>
                  <a:pt x="1085760" y="16510"/>
                </a:lnTo>
                <a:lnTo>
                  <a:pt x="1451450" y="16510"/>
                </a:lnTo>
                <a:lnTo>
                  <a:pt x="1446985" y="10160"/>
                </a:lnTo>
                <a:lnTo>
                  <a:pt x="1439365" y="0"/>
                </a:lnTo>
                <a:close/>
              </a:path>
              <a:path w="2505075" h="16510">
                <a:moveTo>
                  <a:pt x="2435045" y="10160"/>
                </a:moveTo>
                <a:lnTo>
                  <a:pt x="2430032" y="16510"/>
                </a:lnTo>
                <a:lnTo>
                  <a:pt x="2504895" y="16510"/>
                </a:lnTo>
                <a:lnTo>
                  <a:pt x="2435045" y="10160"/>
                </a:lnTo>
                <a:close/>
              </a:path>
            </a:pathLst>
          </a:custGeom>
          <a:solidFill>
            <a:srgbClr val="7062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bg object 398"/>
          <p:cNvSpPr/>
          <p:nvPr/>
        </p:nvSpPr>
        <p:spPr>
          <a:xfrm>
            <a:off x="566228" y="6078220"/>
            <a:ext cx="2672715" cy="16510"/>
          </a:xfrm>
          <a:custGeom>
            <a:avLst/>
            <a:gdLst/>
            <a:ahLst/>
            <a:cxnLst/>
            <a:rect l="l" t="t" r="r" b="b"/>
            <a:pathLst>
              <a:path w="2672715" h="16510">
                <a:moveTo>
                  <a:pt x="92349" y="0"/>
                </a:moveTo>
                <a:lnTo>
                  <a:pt x="25855" y="0"/>
                </a:lnTo>
                <a:lnTo>
                  <a:pt x="0" y="16509"/>
                </a:lnTo>
                <a:lnTo>
                  <a:pt x="138529" y="16509"/>
                </a:lnTo>
                <a:lnTo>
                  <a:pt x="92349" y="0"/>
                </a:lnTo>
                <a:close/>
              </a:path>
              <a:path w="2672715" h="16510">
                <a:moveTo>
                  <a:pt x="2336991" y="3809"/>
                </a:moveTo>
                <a:lnTo>
                  <a:pt x="2314941" y="16509"/>
                </a:lnTo>
                <a:lnTo>
                  <a:pt x="2351740" y="16509"/>
                </a:lnTo>
                <a:lnTo>
                  <a:pt x="2336991" y="3809"/>
                </a:lnTo>
                <a:close/>
              </a:path>
              <a:path w="2672715" h="16510">
                <a:moveTo>
                  <a:pt x="1474423" y="0"/>
                </a:moveTo>
                <a:lnTo>
                  <a:pt x="1113800" y="0"/>
                </a:lnTo>
                <a:lnTo>
                  <a:pt x="1101281" y="3809"/>
                </a:lnTo>
                <a:lnTo>
                  <a:pt x="1073341" y="13969"/>
                </a:lnTo>
                <a:lnTo>
                  <a:pt x="1070801" y="16509"/>
                </a:lnTo>
                <a:lnTo>
                  <a:pt x="1486032" y="16509"/>
                </a:lnTo>
                <a:lnTo>
                  <a:pt x="1474423" y="0"/>
                </a:lnTo>
                <a:close/>
              </a:path>
              <a:path w="2672715" h="16510">
                <a:moveTo>
                  <a:pt x="2514791" y="0"/>
                </a:moveTo>
                <a:lnTo>
                  <a:pt x="2454901" y="0"/>
                </a:lnTo>
                <a:lnTo>
                  <a:pt x="2441866" y="16509"/>
                </a:lnTo>
                <a:lnTo>
                  <a:pt x="2672632" y="16509"/>
                </a:lnTo>
                <a:lnTo>
                  <a:pt x="2668461" y="13969"/>
                </a:lnTo>
                <a:lnTo>
                  <a:pt x="2514791" y="0"/>
                </a:lnTo>
                <a:close/>
              </a:path>
            </a:pathLst>
          </a:custGeom>
          <a:solidFill>
            <a:srgbClr val="6F61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bg object 399"/>
          <p:cNvSpPr/>
          <p:nvPr/>
        </p:nvSpPr>
        <p:spPr>
          <a:xfrm>
            <a:off x="542361" y="6093460"/>
            <a:ext cx="2721610" cy="16510"/>
          </a:xfrm>
          <a:custGeom>
            <a:avLst/>
            <a:gdLst/>
            <a:ahLst/>
            <a:cxnLst/>
            <a:rect l="l" t="t" r="r" b="b"/>
            <a:pathLst>
              <a:path w="2721610" h="16510">
                <a:moveTo>
                  <a:pt x="158843" y="0"/>
                </a:moveTo>
                <a:lnTo>
                  <a:pt x="25855" y="0"/>
                </a:lnTo>
                <a:lnTo>
                  <a:pt x="0" y="16509"/>
                </a:lnTo>
                <a:lnTo>
                  <a:pt x="205023" y="16509"/>
                </a:lnTo>
                <a:lnTo>
                  <a:pt x="158843" y="0"/>
                </a:lnTo>
                <a:close/>
              </a:path>
              <a:path w="2721610" h="16510">
                <a:moveTo>
                  <a:pt x="2374131" y="0"/>
                </a:moveTo>
                <a:lnTo>
                  <a:pt x="2341012" y="0"/>
                </a:lnTo>
                <a:lnTo>
                  <a:pt x="2312346" y="16509"/>
                </a:lnTo>
                <a:lnTo>
                  <a:pt x="2393304" y="16509"/>
                </a:lnTo>
                <a:lnTo>
                  <a:pt x="2374131" y="0"/>
                </a:lnTo>
                <a:close/>
              </a:path>
              <a:path w="2721610" h="16510">
                <a:moveTo>
                  <a:pt x="1509005" y="0"/>
                </a:moveTo>
                <a:lnTo>
                  <a:pt x="1095938" y="0"/>
                </a:lnTo>
                <a:lnTo>
                  <a:pt x="1087048" y="8889"/>
                </a:lnTo>
                <a:lnTo>
                  <a:pt x="1061763" y="16509"/>
                </a:lnTo>
                <a:lnTo>
                  <a:pt x="1520614" y="16509"/>
                </a:lnTo>
                <a:lnTo>
                  <a:pt x="1509005" y="0"/>
                </a:lnTo>
                <a:close/>
              </a:path>
              <a:path w="2721610" h="16510">
                <a:moveTo>
                  <a:pt x="2694413" y="0"/>
                </a:moveTo>
                <a:lnTo>
                  <a:pt x="2466736" y="0"/>
                </a:lnTo>
                <a:lnTo>
                  <a:pt x="2453701" y="16509"/>
                </a:lnTo>
                <a:lnTo>
                  <a:pt x="2721526" y="16509"/>
                </a:lnTo>
                <a:lnTo>
                  <a:pt x="2694413" y="0"/>
                </a:lnTo>
                <a:close/>
              </a:path>
            </a:pathLst>
          </a:custGeom>
          <a:solidFill>
            <a:srgbClr val="6E60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bg object 400"/>
          <p:cNvSpPr/>
          <p:nvPr/>
        </p:nvSpPr>
        <p:spPr>
          <a:xfrm>
            <a:off x="518495" y="6108700"/>
            <a:ext cx="2770505" cy="16510"/>
          </a:xfrm>
          <a:custGeom>
            <a:avLst/>
            <a:gdLst/>
            <a:ahLst/>
            <a:cxnLst/>
            <a:rect l="l" t="t" r="r" b="b"/>
            <a:pathLst>
              <a:path w="2770504" h="16510">
                <a:moveTo>
                  <a:pt x="225338" y="0"/>
                </a:moveTo>
                <a:lnTo>
                  <a:pt x="25855" y="0"/>
                </a:lnTo>
                <a:lnTo>
                  <a:pt x="0" y="16509"/>
                </a:lnTo>
                <a:lnTo>
                  <a:pt x="271518" y="16509"/>
                </a:lnTo>
                <a:lnTo>
                  <a:pt x="225338" y="0"/>
                </a:lnTo>
                <a:close/>
              </a:path>
              <a:path w="2770504" h="16510">
                <a:moveTo>
                  <a:pt x="2415696" y="0"/>
                </a:moveTo>
                <a:lnTo>
                  <a:pt x="2338418" y="0"/>
                </a:lnTo>
                <a:lnTo>
                  <a:pt x="2309752" y="16509"/>
                </a:lnTo>
                <a:lnTo>
                  <a:pt x="2770420" y="16509"/>
                </a:lnTo>
                <a:lnTo>
                  <a:pt x="2764164" y="12700"/>
                </a:lnTo>
                <a:lnTo>
                  <a:pt x="2430444" y="12700"/>
                </a:lnTo>
                <a:lnTo>
                  <a:pt x="2415696" y="0"/>
                </a:lnTo>
                <a:close/>
              </a:path>
              <a:path w="2770504" h="16510">
                <a:moveTo>
                  <a:pt x="2743307" y="0"/>
                </a:moveTo>
                <a:lnTo>
                  <a:pt x="2478570" y="0"/>
                </a:lnTo>
                <a:lnTo>
                  <a:pt x="2468544" y="12700"/>
                </a:lnTo>
                <a:lnTo>
                  <a:pt x="2764164" y="12700"/>
                </a:lnTo>
                <a:lnTo>
                  <a:pt x="2743307" y="0"/>
                </a:lnTo>
                <a:close/>
              </a:path>
              <a:path w="2770504" h="16510">
                <a:moveTo>
                  <a:pt x="836594" y="2540"/>
                </a:moveTo>
                <a:lnTo>
                  <a:pt x="789604" y="2540"/>
                </a:lnTo>
                <a:lnTo>
                  <a:pt x="752200" y="16509"/>
                </a:lnTo>
                <a:lnTo>
                  <a:pt x="873998" y="16509"/>
                </a:lnTo>
                <a:lnTo>
                  <a:pt x="836594" y="2540"/>
                </a:lnTo>
                <a:close/>
              </a:path>
              <a:path w="2770504" h="16510">
                <a:moveTo>
                  <a:pt x="1543587" y="0"/>
                </a:moveTo>
                <a:lnTo>
                  <a:pt x="1089844" y="0"/>
                </a:lnTo>
                <a:lnTo>
                  <a:pt x="1035060" y="16509"/>
                </a:lnTo>
                <a:lnTo>
                  <a:pt x="1555196" y="16509"/>
                </a:lnTo>
                <a:lnTo>
                  <a:pt x="1543587" y="0"/>
                </a:lnTo>
                <a:close/>
              </a:path>
            </a:pathLst>
          </a:custGeom>
          <a:solidFill>
            <a:srgbClr val="6E5F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bg object 401"/>
          <p:cNvSpPr/>
          <p:nvPr/>
        </p:nvSpPr>
        <p:spPr>
          <a:xfrm>
            <a:off x="491490" y="6123940"/>
            <a:ext cx="2822575" cy="16510"/>
          </a:xfrm>
          <a:custGeom>
            <a:avLst/>
            <a:gdLst/>
            <a:ahLst/>
            <a:cxnLst/>
            <a:rect l="l" t="t" r="r" b="b"/>
            <a:pathLst>
              <a:path w="2822575" h="16510">
                <a:moveTo>
                  <a:pt x="294971" y="0"/>
                </a:moveTo>
                <a:lnTo>
                  <a:pt x="28994" y="0"/>
                </a:lnTo>
                <a:lnTo>
                  <a:pt x="19049" y="6350"/>
                </a:lnTo>
                <a:lnTo>
                  <a:pt x="8889" y="6350"/>
                </a:lnTo>
                <a:lnTo>
                  <a:pt x="0" y="16510"/>
                </a:lnTo>
                <a:lnTo>
                  <a:pt x="341151" y="16510"/>
                </a:lnTo>
                <a:lnTo>
                  <a:pt x="294971" y="0"/>
                </a:lnTo>
                <a:close/>
              </a:path>
              <a:path w="2822575" h="16510">
                <a:moveTo>
                  <a:pt x="2795340" y="0"/>
                </a:moveTo>
                <a:lnTo>
                  <a:pt x="2338963" y="0"/>
                </a:lnTo>
                <a:lnTo>
                  <a:pt x="2310297" y="16510"/>
                </a:lnTo>
                <a:lnTo>
                  <a:pt x="2822453" y="16510"/>
                </a:lnTo>
                <a:lnTo>
                  <a:pt x="2795340" y="0"/>
                </a:lnTo>
                <a:close/>
              </a:path>
              <a:path w="2822575" h="16510">
                <a:moveTo>
                  <a:pt x="627379" y="6350"/>
                </a:moveTo>
                <a:lnTo>
                  <a:pt x="521969" y="6350"/>
                </a:lnTo>
                <a:lnTo>
                  <a:pt x="445769" y="16510"/>
                </a:lnTo>
                <a:lnTo>
                  <a:pt x="650239" y="16510"/>
                </a:lnTo>
                <a:lnTo>
                  <a:pt x="627379" y="6350"/>
                </a:lnTo>
                <a:close/>
              </a:path>
              <a:path w="2822575" h="16510">
                <a:moveTo>
                  <a:pt x="897603" y="0"/>
                </a:moveTo>
                <a:lnTo>
                  <a:pt x="782606" y="0"/>
                </a:lnTo>
                <a:lnTo>
                  <a:pt x="738402" y="16510"/>
                </a:lnTo>
                <a:lnTo>
                  <a:pt x="941807" y="16510"/>
                </a:lnTo>
                <a:lnTo>
                  <a:pt x="897603" y="0"/>
                </a:lnTo>
                <a:close/>
              </a:path>
              <a:path w="2822575" h="16510">
                <a:moveTo>
                  <a:pt x="1581308" y="0"/>
                </a:moveTo>
                <a:lnTo>
                  <a:pt x="1066280" y="0"/>
                </a:lnTo>
                <a:lnTo>
                  <a:pt x="1045209" y="6350"/>
                </a:lnTo>
                <a:lnTo>
                  <a:pt x="1007110" y="16510"/>
                </a:lnTo>
                <a:lnTo>
                  <a:pt x="1592917" y="16510"/>
                </a:lnTo>
                <a:lnTo>
                  <a:pt x="1581308" y="0"/>
                </a:lnTo>
                <a:close/>
              </a:path>
            </a:pathLst>
          </a:custGeom>
          <a:solidFill>
            <a:srgbClr val="6D5E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bg object 402"/>
          <p:cNvSpPr/>
          <p:nvPr/>
        </p:nvSpPr>
        <p:spPr>
          <a:xfrm>
            <a:off x="465908" y="6139180"/>
            <a:ext cx="2873375" cy="16510"/>
          </a:xfrm>
          <a:custGeom>
            <a:avLst/>
            <a:gdLst/>
            <a:ahLst/>
            <a:cxnLst/>
            <a:rect l="l" t="t" r="r" b="b"/>
            <a:pathLst>
              <a:path w="2873375" h="16510">
                <a:moveTo>
                  <a:pt x="363180" y="0"/>
                </a:moveTo>
                <a:lnTo>
                  <a:pt x="26692" y="0"/>
                </a:lnTo>
                <a:lnTo>
                  <a:pt x="16691" y="11430"/>
                </a:lnTo>
                <a:lnTo>
                  <a:pt x="0" y="16510"/>
                </a:lnTo>
                <a:lnTo>
                  <a:pt x="1629214" y="16510"/>
                </a:lnTo>
                <a:lnTo>
                  <a:pt x="1625642" y="11430"/>
                </a:lnTo>
                <a:lnTo>
                  <a:pt x="395151" y="11430"/>
                </a:lnTo>
                <a:lnTo>
                  <a:pt x="363180" y="0"/>
                </a:lnTo>
                <a:close/>
              </a:path>
              <a:path w="2873375" h="16510">
                <a:moveTo>
                  <a:pt x="672963" y="0"/>
                </a:moveTo>
                <a:lnTo>
                  <a:pt x="480876" y="0"/>
                </a:lnTo>
                <a:lnTo>
                  <a:pt x="395151" y="11430"/>
                </a:lnTo>
                <a:lnTo>
                  <a:pt x="698681" y="11430"/>
                </a:lnTo>
                <a:lnTo>
                  <a:pt x="672963" y="0"/>
                </a:lnTo>
                <a:close/>
              </a:path>
              <a:path w="2873375" h="16510">
                <a:moveTo>
                  <a:pt x="963988" y="0"/>
                </a:moveTo>
                <a:lnTo>
                  <a:pt x="767384" y="0"/>
                </a:lnTo>
                <a:lnTo>
                  <a:pt x="736781" y="11430"/>
                </a:lnTo>
                <a:lnTo>
                  <a:pt x="994591" y="11430"/>
                </a:lnTo>
                <a:lnTo>
                  <a:pt x="963988" y="0"/>
                </a:lnTo>
                <a:close/>
              </a:path>
              <a:path w="2873375" h="16510">
                <a:moveTo>
                  <a:pt x="1617605" y="0"/>
                </a:moveTo>
                <a:lnTo>
                  <a:pt x="1037453" y="0"/>
                </a:lnTo>
                <a:lnTo>
                  <a:pt x="994591" y="11430"/>
                </a:lnTo>
                <a:lnTo>
                  <a:pt x="1625642" y="11430"/>
                </a:lnTo>
                <a:lnTo>
                  <a:pt x="1617605" y="0"/>
                </a:lnTo>
                <a:close/>
              </a:path>
              <a:path w="2873375" h="16510">
                <a:moveTo>
                  <a:pt x="2845949" y="0"/>
                </a:moveTo>
                <a:lnTo>
                  <a:pt x="2338083" y="0"/>
                </a:lnTo>
                <a:lnTo>
                  <a:pt x="2309418" y="16510"/>
                </a:lnTo>
                <a:lnTo>
                  <a:pt x="2873062" y="16510"/>
                </a:lnTo>
                <a:lnTo>
                  <a:pt x="2845949" y="0"/>
                </a:lnTo>
                <a:close/>
              </a:path>
            </a:pathLst>
          </a:custGeom>
          <a:solidFill>
            <a:srgbClr val="6C5E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bg object 403"/>
          <p:cNvSpPr/>
          <p:nvPr/>
        </p:nvSpPr>
        <p:spPr>
          <a:xfrm>
            <a:off x="431958" y="6154420"/>
            <a:ext cx="2932430" cy="16510"/>
          </a:xfrm>
          <a:custGeom>
            <a:avLst/>
            <a:gdLst/>
            <a:ahLst/>
            <a:cxnLst/>
            <a:rect l="l" t="t" r="r" b="b"/>
            <a:pathLst>
              <a:path w="2932429" h="16510">
                <a:moveTo>
                  <a:pt x="1662271" y="0"/>
                </a:moveTo>
                <a:lnTo>
                  <a:pt x="38122" y="0"/>
                </a:lnTo>
                <a:lnTo>
                  <a:pt x="21431" y="5079"/>
                </a:lnTo>
                <a:lnTo>
                  <a:pt x="0" y="16509"/>
                </a:lnTo>
                <a:lnTo>
                  <a:pt x="1673879" y="16509"/>
                </a:lnTo>
                <a:lnTo>
                  <a:pt x="1662271" y="0"/>
                </a:lnTo>
                <a:close/>
              </a:path>
              <a:path w="2932429" h="16510">
                <a:moveTo>
                  <a:pt x="2904927" y="0"/>
                </a:moveTo>
                <a:lnTo>
                  <a:pt x="2345573" y="0"/>
                </a:lnTo>
                <a:lnTo>
                  <a:pt x="2316907" y="16509"/>
                </a:lnTo>
                <a:lnTo>
                  <a:pt x="2932040" y="16509"/>
                </a:lnTo>
                <a:lnTo>
                  <a:pt x="2904927" y="0"/>
                </a:lnTo>
                <a:close/>
              </a:path>
            </a:pathLst>
          </a:custGeom>
          <a:solidFill>
            <a:srgbClr val="6B5D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bg object 404"/>
          <p:cNvSpPr/>
          <p:nvPr/>
        </p:nvSpPr>
        <p:spPr>
          <a:xfrm>
            <a:off x="402757" y="6169660"/>
            <a:ext cx="2986405" cy="16510"/>
          </a:xfrm>
          <a:custGeom>
            <a:avLst/>
            <a:gdLst/>
            <a:ahLst/>
            <a:cxnLst/>
            <a:rect l="l" t="t" r="r" b="b"/>
            <a:pathLst>
              <a:path w="2986404" h="16510">
                <a:moveTo>
                  <a:pt x="1702188" y="0"/>
                </a:moveTo>
                <a:lnTo>
                  <a:pt x="31582" y="0"/>
                </a:lnTo>
                <a:lnTo>
                  <a:pt x="12532" y="10159"/>
                </a:lnTo>
                <a:lnTo>
                  <a:pt x="0" y="16509"/>
                </a:lnTo>
                <a:lnTo>
                  <a:pt x="1713797" y="16509"/>
                </a:lnTo>
                <a:lnTo>
                  <a:pt x="1702188" y="0"/>
                </a:lnTo>
                <a:close/>
              </a:path>
              <a:path w="2986404" h="16510">
                <a:moveTo>
                  <a:pt x="2959156" y="0"/>
                </a:moveTo>
                <a:lnTo>
                  <a:pt x="2348314" y="0"/>
                </a:lnTo>
                <a:lnTo>
                  <a:pt x="2319648" y="16509"/>
                </a:lnTo>
                <a:lnTo>
                  <a:pt x="2986269" y="16509"/>
                </a:lnTo>
                <a:lnTo>
                  <a:pt x="2959156" y="0"/>
                </a:lnTo>
                <a:close/>
              </a:path>
            </a:pathLst>
          </a:custGeom>
          <a:solidFill>
            <a:srgbClr val="6B5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bg object 405"/>
          <p:cNvSpPr/>
          <p:nvPr/>
        </p:nvSpPr>
        <p:spPr>
          <a:xfrm>
            <a:off x="372678" y="6184900"/>
            <a:ext cx="3041650" cy="16510"/>
          </a:xfrm>
          <a:custGeom>
            <a:avLst/>
            <a:gdLst/>
            <a:ahLst/>
            <a:cxnLst/>
            <a:rect l="l" t="t" r="r" b="b"/>
            <a:pathLst>
              <a:path w="3041650" h="16510">
                <a:moveTo>
                  <a:pt x="1742983" y="0"/>
                </a:moveTo>
                <a:lnTo>
                  <a:pt x="32585" y="0"/>
                </a:lnTo>
                <a:lnTo>
                  <a:pt x="0" y="16509"/>
                </a:lnTo>
                <a:lnTo>
                  <a:pt x="1754591" y="16509"/>
                </a:lnTo>
                <a:lnTo>
                  <a:pt x="1742983" y="0"/>
                </a:lnTo>
                <a:close/>
              </a:path>
              <a:path w="3041650" h="16510">
                <a:moveTo>
                  <a:pt x="3014262" y="0"/>
                </a:moveTo>
                <a:lnTo>
                  <a:pt x="2351932" y="0"/>
                </a:lnTo>
                <a:lnTo>
                  <a:pt x="2329881" y="12700"/>
                </a:lnTo>
                <a:lnTo>
                  <a:pt x="2314641" y="16509"/>
                </a:lnTo>
                <a:lnTo>
                  <a:pt x="3041376" y="16509"/>
                </a:lnTo>
                <a:lnTo>
                  <a:pt x="3014262" y="0"/>
                </a:lnTo>
                <a:close/>
              </a:path>
              <a:path w="3041650" h="16510">
                <a:moveTo>
                  <a:pt x="1998411" y="12700"/>
                </a:moveTo>
                <a:lnTo>
                  <a:pt x="1976440" y="16509"/>
                </a:lnTo>
                <a:lnTo>
                  <a:pt x="2006520" y="16509"/>
                </a:lnTo>
                <a:lnTo>
                  <a:pt x="1998411" y="12700"/>
                </a:lnTo>
                <a:close/>
              </a:path>
            </a:pathLst>
          </a:custGeom>
          <a:solidFill>
            <a:srgbClr val="6A5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bg object 406"/>
          <p:cNvSpPr/>
          <p:nvPr/>
        </p:nvSpPr>
        <p:spPr>
          <a:xfrm>
            <a:off x="342599" y="6200140"/>
            <a:ext cx="3096895" cy="16510"/>
          </a:xfrm>
          <a:custGeom>
            <a:avLst/>
            <a:gdLst/>
            <a:ahLst/>
            <a:cxnLst/>
            <a:rect l="l" t="t" r="r" b="b"/>
            <a:pathLst>
              <a:path w="3096895" h="16510">
                <a:moveTo>
                  <a:pt x="1783777" y="0"/>
                </a:moveTo>
                <a:lnTo>
                  <a:pt x="32585" y="0"/>
                </a:lnTo>
                <a:lnTo>
                  <a:pt x="0" y="16510"/>
                </a:lnTo>
                <a:lnTo>
                  <a:pt x="1795386" y="16510"/>
                </a:lnTo>
                <a:lnTo>
                  <a:pt x="1783777" y="0"/>
                </a:lnTo>
                <a:close/>
              </a:path>
              <a:path w="3096895" h="16510">
                <a:moveTo>
                  <a:pt x="3069369" y="0"/>
                </a:moveTo>
                <a:lnTo>
                  <a:pt x="2349800" y="0"/>
                </a:lnTo>
                <a:lnTo>
                  <a:pt x="2283760" y="16510"/>
                </a:lnTo>
                <a:lnTo>
                  <a:pt x="3096482" y="16510"/>
                </a:lnTo>
                <a:lnTo>
                  <a:pt x="3069369" y="0"/>
                </a:lnTo>
                <a:close/>
              </a:path>
              <a:path w="3096895" h="16510">
                <a:moveTo>
                  <a:pt x="2033896" y="0"/>
                </a:moveTo>
                <a:lnTo>
                  <a:pt x="2013843" y="0"/>
                </a:lnTo>
                <a:lnTo>
                  <a:pt x="1918635" y="16510"/>
                </a:lnTo>
                <a:lnTo>
                  <a:pt x="2069033" y="16510"/>
                </a:lnTo>
                <a:lnTo>
                  <a:pt x="2033896" y="0"/>
                </a:lnTo>
                <a:close/>
              </a:path>
            </a:pathLst>
          </a:custGeom>
          <a:solidFill>
            <a:srgbClr val="695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bg object 407"/>
          <p:cNvSpPr/>
          <p:nvPr/>
        </p:nvSpPr>
        <p:spPr>
          <a:xfrm>
            <a:off x="313322" y="6215380"/>
            <a:ext cx="3150870" cy="16510"/>
          </a:xfrm>
          <a:custGeom>
            <a:avLst/>
            <a:gdLst/>
            <a:ahLst/>
            <a:cxnLst/>
            <a:rect l="l" t="t" r="r" b="b"/>
            <a:pathLst>
              <a:path w="3150870" h="16510">
                <a:moveTo>
                  <a:pt x="1823770" y="0"/>
                </a:moveTo>
                <a:lnTo>
                  <a:pt x="31783" y="0"/>
                </a:lnTo>
                <a:lnTo>
                  <a:pt x="6717" y="12700"/>
                </a:lnTo>
                <a:lnTo>
                  <a:pt x="0" y="16510"/>
                </a:lnTo>
                <a:lnTo>
                  <a:pt x="1835378" y="16510"/>
                </a:lnTo>
                <a:lnTo>
                  <a:pt x="1823770" y="0"/>
                </a:lnTo>
                <a:close/>
              </a:path>
              <a:path w="3150870" h="16510">
                <a:moveTo>
                  <a:pt x="3123673" y="0"/>
                </a:moveTo>
                <a:lnTo>
                  <a:pt x="2318117" y="0"/>
                </a:lnTo>
                <a:lnTo>
                  <a:pt x="2252077" y="16510"/>
                </a:lnTo>
                <a:lnTo>
                  <a:pt x="3150786" y="16510"/>
                </a:lnTo>
                <a:lnTo>
                  <a:pt x="3123673" y="0"/>
                </a:lnTo>
                <a:close/>
              </a:path>
              <a:path w="3150870" h="16510">
                <a:moveTo>
                  <a:pt x="2095607" y="0"/>
                </a:moveTo>
                <a:lnTo>
                  <a:pt x="1955236" y="0"/>
                </a:lnTo>
                <a:lnTo>
                  <a:pt x="1860028" y="16510"/>
                </a:lnTo>
                <a:lnTo>
                  <a:pt x="2130743" y="16510"/>
                </a:lnTo>
                <a:lnTo>
                  <a:pt x="2095607" y="0"/>
                </a:lnTo>
                <a:close/>
              </a:path>
            </a:pathLst>
          </a:custGeom>
          <a:solidFill>
            <a:srgbClr val="6859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bg object 408"/>
          <p:cNvSpPr/>
          <p:nvPr/>
        </p:nvSpPr>
        <p:spPr>
          <a:xfrm>
            <a:off x="286451" y="6230620"/>
            <a:ext cx="3202940" cy="16510"/>
          </a:xfrm>
          <a:custGeom>
            <a:avLst/>
            <a:gdLst/>
            <a:ahLst/>
            <a:cxnLst/>
            <a:rect l="l" t="t" r="r" b="b"/>
            <a:pathLst>
              <a:path w="3202940" h="16510">
                <a:moveTo>
                  <a:pt x="1861356" y="0"/>
                </a:moveTo>
                <a:lnTo>
                  <a:pt x="29109" y="0"/>
                </a:lnTo>
                <a:lnTo>
                  <a:pt x="0" y="16509"/>
                </a:lnTo>
                <a:lnTo>
                  <a:pt x="2190048" y="16509"/>
                </a:lnTo>
                <a:lnTo>
                  <a:pt x="2165722" y="5079"/>
                </a:lnTo>
                <a:lnTo>
                  <a:pt x="1864928" y="5079"/>
                </a:lnTo>
                <a:lnTo>
                  <a:pt x="1861356" y="0"/>
                </a:lnTo>
                <a:close/>
              </a:path>
              <a:path w="3202940" h="16510">
                <a:moveTo>
                  <a:pt x="3175571" y="0"/>
                </a:moveTo>
                <a:lnTo>
                  <a:pt x="2284028" y="0"/>
                </a:lnTo>
                <a:lnTo>
                  <a:pt x="2263708" y="5079"/>
                </a:lnTo>
                <a:lnTo>
                  <a:pt x="2190048" y="16509"/>
                </a:lnTo>
                <a:lnTo>
                  <a:pt x="3202685" y="16509"/>
                </a:lnTo>
                <a:lnTo>
                  <a:pt x="3175571" y="0"/>
                </a:lnTo>
                <a:close/>
              </a:path>
              <a:path w="3202940" h="16510">
                <a:moveTo>
                  <a:pt x="2154911" y="0"/>
                </a:moveTo>
                <a:lnTo>
                  <a:pt x="1894222" y="0"/>
                </a:lnTo>
                <a:lnTo>
                  <a:pt x="1864928" y="5079"/>
                </a:lnTo>
                <a:lnTo>
                  <a:pt x="2165722" y="5079"/>
                </a:lnTo>
                <a:lnTo>
                  <a:pt x="2154911" y="0"/>
                </a:lnTo>
                <a:close/>
              </a:path>
            </a:pathLst>
          </a:custGeom>
          <a:solidFill>
            <a:srgbClr val="6759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bg object 409"/>
          <p:cNvSpPr/>
          <p:nvPr/>
        </p:nvSpPr>
        <p:spPr>
          <a:xfrm>
            <a:off x="259581" y="6245860"/>
            <a:ext cx="3255010" cy="16510"/>
          </a:xfrm>
          <a:custGeom>
            <a:avLst/>
            <a:gdLst/>
            <a:ahLst/>
            <a:cxnLst/>
            <a:rect l="l" t="t" r="r" b="b"/>
            <a:pathLst>
              <a:path w="3255010" h="16510">
                <a:moveTo>
                  <a:pt x="2214215" y="0"/>
                </a:moveTo>
                <a:lnTo>
                  <a:pt x="29109" y="0"/>
                </a:lnTo>
                <a:lnTo>
                  <a:pt x="0" y="16509"/>
                </a:lnTo>
                <a:lnTo>
                  <a:pt x="3254583" y="16509"/>
                </a:lnTo>
                <a:lnTo>
                  <a:pt x="3229555" y="1269"/>
                </a:lnTo>
                <a:lnTo>
                  <a:pt x="2216918" y="1269"/>
                </a:lnTo>
                <a:lnTo>
                  <a:pt x="2214215" y="0"/>
                </a:lnTo>
                <a:close/>
              </a:path>
              <a:path w="3255010" h="16510">
                <a:moveTo>
                  <a:pt x="3227469" y="0"/>
                </a:moveTo>
                <a:lnTo>
                  <a:pt x="2225103" y="0"/>
                </a:lnTo>
                <a:lnTo>
                  <a:pt x="2216918" y="1269"/>
                </a:lnTo>
                <a:lnTo>
                  <a:pt x="3229555" y="1269"/>
                </a:lnTo>
                <a:lnTo>
                  <a:pt x="3227469" y="0"/>
                </a:lnTo>
                <a:close/>
              </a:path>
            </a:pathLst>
          </a:custGeom>
          <a:solidFill>
            <a:srgbClr val="6758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bg object 410"/>
          <p:cNvSpPr/>
          <p:nvPr/>
        </p:nvSpPr>
        <p:spPr>
          <a:xfrm>
            <a:off x="230035" y="6261100"/>
            <a:ext cx="3309620" cy="16510"/>
          </a:xfrm>
          <a:custGeom>
            <a:avLst/>
            <a:gdLst/>
            <a:ahLst/>
            <a:cxnLst/>
            <a:rect l="l" t="t" r="r" b="b"/>
            <a:pathLst>
              <a:path w="3309620" h="16510">
                <a:moveTo>
                  <a:pt x="3282043" y="0"/>
                </a:moveTo>
                <a:lnTo>
                  <a:pt x="31784" y="0"/>
                </a:lnTo>
                <a:lnTo>
                  <a:pt x="4914" y="15240"/>
                </a:lnTo>
                <a:lnTo>
                  <a:pt x="0" y="16509"/>
                </a:lnTo>
                <a:lnTo>
                  <a:pt x="3309156" y="16509"/>
                </a:lnTo>
                <a:lnTo>
                  <a:pt x="3282043" y="0"/>
                </a:lnTo>
                <a:close/>
              </a:path>
            </a:pathLst>
          </a:custGeom>
          <a:solidFill>
            <a:srgbClr val="6657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bg object 411"/>
          <p:cNvSpPr/>
          <p:nvPr/>
        </p:nvSpPr>
        <p:spPr>
          <a:xfrm>
            <a:off x="171063" y="6276340"/>
            <a:ext cx="3393440" cy="16510"/>
          </a:xfrm>
          <a:custGeom>
            <a:avLst/>
            <a:gdLst/>
            <a:ahLst/>
            <a:cxnLst/>
            <a:rect l="l" t="t" r="r" b="b"/>
            <a:pathLst>
              <a:path w="3393440" h="16510">
                <a:moveTo>
                  <a:pt x="3366042" y="0"/>
                </a:moveTo>
                <a:lnTo>
                  <a:pt x="63886" y="0"/>
                </a:lnTo>
                <a:lnTo>
                  <a:pt x="0" y="16510"/>
                </a:lnTo>
                <a:lnTo>
                  <a:pt x="3393156" y="16510"/>
                </a:lnTo>
                <a:lnTo>
                  <a:pt x="3366042" y="0"/>
                </a:lnTo>
                <a:close/>
              </a:path>
            </a:pathLst>
          </a:custGeom>
          <a:solidFill>
            <a:srgbClr val="6656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bg object 412"/>
          <p:cNvSpPr/>
          <p:nvPr/>
        </p:nvSpPr>
        <p:spPr>
          <a:xfrm>
            <a:off x="105663" y="6291580"/>
            <a:ext cx="3483610" cy="16510"/>
          </a:xfrm>
          <a:custGeom>
            <a:avLst/>
            <a:gdLst/>
            <a:ahLst/>
            <a:cxnLst/>
            <a:rect l="l" t="t" r="r" b="b"/>
            <a:pathLst>
              <a:path w="3483610" h="16510">
                <a:moveTo>
                  <a:pt x="3456469" y="0"/>
                </a:moveTo>
                <a:lnTo>
                  <a:pt x="70313" y="0"/>
                </a:lnTo>
                <a:lnTo>
                  <a:pt x="16256" y="13970"/>
                </a:lnTo>
                <a:lnTo>
                  <a:pt x="0" y="16510"/>
                </a:lnTo>
                <a:lnTo>
                  <a:pt x="3483583" y="16510"/>
                </a:lnTo>
                <a:lnTo>
                  <a:pt x="3456469" y="0"/>
                </a:lnTo>
                <a:close/>
              </a:path>
            </a:pathLst>
          </a:custGeom>
          <a:solidFill>
            <a:srgbClr val="6455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bg object 413"/>
          <p:cNvSpPr/>
          <p:nvPr/>
        </p:nvSpPr>
        <p:spPr>
          <a:xfrm>
            <a:off x="8127" y="6306820"/>
            <a:ext cx="3606165" cy="16510"/>
          </a:xfrm>
          <a:custGeom>
            <a:avLst/>
            <a:gdLst/>
            <a:ahLst/>
            <a:cxnLst/>
            <a:rect l="l" t="t" r="r" b="b"/>
            <a:pathLst>
              <a:path w="3606165" h="16510">
                <a:moveTo>
                  <a:pt x="3579033" y="0"/>
                </a:moveTo>
                <a:lnTo>
                  <a:pt x="105664" y="0"/>
                </a:lnTo>
                <a:lnTo>
                  <a:pt x="0" y="16509"/>
                </a:lnTo>
                <a:lnTo>
                  <a:pt x="3606146" y="16509"/>
                </a:lnTo>
                <a:lnTo>
                  <a:pt x="3579033" y="0"/>
                </a:lnTo>
                <a:close/>
              </a:path>
            </a:pathLst>
          </a:custGeom>
          <a:solidFill>
            <a:srgbClr val="6454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bg object 414"/>
          <p:cNvSpPr/>
          <p:nvPr/>
        </p:nvSpPr>
        <p:spPr>
          <a:xfrm>
            <a:off x="0" y="6322060"/>
            <a:ext cx="3639820" cy="16510"/>
          </a:xfrm>
          <a:custGeom>
            <a:avLst/>
            <a:gdLst/>
            <a:ahLst/>
            <a:cxnLst/>
            <a:rect l="l" t="t" r="r" b="b"/>
            <a:pathLst>
              <a:path w="3639820" h="16510">
                <a:moveTo>
                  <a:pt x="3612189" y="0"/>
                </a:moveTo>
                <a:lnTo>
                  <a:pt x="16255" y="0"/>
                </a:lnTo>
                <a:lnTo>
                  <a:pt x="0" y="2539"/>
                </a:lnTo>
                <a:lnTo>
                  <a:pt x="0" y="16509"/>
                </a:lnTo>
                <a:lnTo>
                  <a:pt x="3639302" y="16509"/>
                </a:lnTo>
                <a:lnTo>
                  <a:pt x="3612189" y="0"/>
                </a:lnTo>
                <a:close/>
              </a:path>
            </a:pathLst>
          </a:custGeom>
          <a:solidFill>
            <a:srgbClr val="635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bg object 415"/>
          <p:cNvSpPr/>
          <p:nvPr/>
        </p:nvSpPr>
        <p:spPr>
          <a:xfrm>
            <a:off x="0" y="6337300"/>
            <a:ext cx="3664585" cy="16510"/>
          </a:xfrm>
          <a:custGeom>
            <a:avLst/>
            <a:gdLst/>
            <a:ahLst/>
            <a:cxnLst/>
            <a:rect l="l" t="t" r="r" b="b"/>
            <a:pathLst>
              <a:path w="3664585" h="16510">
                <a:moveTo>
                  <a:pt x="3637216" y="0"/>
                </a:moveTo>
                <a:lnTo>
                  <a:pt x="0" y="0"/>
                </a:lnTo>
                <a:lnTo>
                  <a:pt x="0" y="16509"/>
                </a:lnTo>
                <a:lnTo>
                  <a:pt x="3664329" y="16509"/>
                </a:lnTo>
                <a:lnTo>
                  <a:pt x="3637216" y="0"/>
                </a:lnTo>
                <a:close/>
              </a:path>
            </a:pathLst>
          </a:custGeom>
          <a:solidFill>
            <a:srgbClr val="625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bg object 416"/>
          <p:cNvSpPr/>
          <p:nvPr/>
        </p:nvSpPr>
        <p:spPr>
          <a:xfrm>
            <a:off x="0" y="6351270"/>
            <a:ext cx="3689985" cy="17780"/>
          </a:xfrm>
          <a:custGeom>
            <a:avLst/>
            <a:gdLst/>
            <a:ahLst/>
            <a:cxnLst/>
            <a:rect l="l" t="t" r="r" b="b"/>
            <a:pathLst>
              <a:path w="3689985" h="17779">
                <a:moveTo>
                  <a:pt x="3660158" y="0"/>
                </a:moveTo>
                <a:lnTo>
                  <a:pt x="0" y="0"/>
                </a:lnTo>
                <a:lnTo>
                  <a:pt x="0" y="17779"/>
                </a:lnTo>
                <a:lnTo>
                  <a:pt x="3689357" y="17779"/>
                </a:lnTo>
                <a:lnTo>
                  <a:pt x="3660158" y="0"/>
                </a:lnTo>
                <a:close/>
              </a:path>
            </a:pathLst>
          </a:custGeom>
          <a:solidFill>
            <a:srgbClr val="6152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bg object 417"/>
          <p:cNvSpPr/>
          <p:nvPr/>
        </p:nvSpPr>
        <p:spPr>
          <a:xfrm>
            <a:off x="0" y="6367780"/>
            <a:ext cx="3714750" cy="16510"/>
          </a:xfrm>
          <a:custGeom>
            <a:avLst/>
            <a:gdLst/>
            <a:ahLst/>
            <a:cxnLst/>
            <a:rect l="l" t="t" r="r" b="b"/>
            <a:pathLst>
              <a:path w="3714750" h="16510">
                <a:moveTo>
                  <a:pt x="3687271" y="0"/>
                </a:moveTo>
                <a:lnTo>
                  <a:pt x="0" y="0"/>
                </a:lnTo>
                <a:lnTo>
                  <a:pt x="0" y="16510"/>
                </a:lnTo>
                <a:lnTo>
                  <a:pt x="3714385" y="16510"/>
                </a:lnTo>
                <a:lnTo>
                  <a:pt x="3687271" y="0"/>
                </a:lnTo>
                <a:close/>
              </a:path>
            </a:pathLst>
          </a:custGeom>
          <a:solidFill>
            <a:srgbClr val="6151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bg object 418"/>
          <p:cNvSpPr/>
          <p:nvPr/>
        </p:nvSpPr>
        <p:spPr>
          <a:xfrm>
            <a:off x="0" y="6383020"/>
            <a:ext cx="3739515" cy="16510"/>
          </a:xfrm>
          <a:custGeom>
            <a:avLst/>
            <a:gdLst/>
            <a:ahLst/>
            <a:cxnLst/>
            <a:rect l="l" t="t" r="r" b="b"/>
            <a:pathLst>
              <a:path w="3739515" h="16510">
                <a:moveTo>
                  <a:pt x="3712299" y="0"/>
                </a:moveTo>
                <a:lnTo>
                  <a:pt x="0" y="0"/>
                </a:lnTo>
                <a:lnTo>
                  <a:pt x="0" y="16509"/>
                </a:lnTo>
                <a:lnTo>
                  <a:pt x="3739412" y="16509"/>
                </a:lnTo>
                <a:lnTo>
                  <a:pt x="3712299" y="0"/>
                </a:lnTo>
                <a:close/>
              </a:path>
            </a:pathLst>
          </a:custGeom>
          <a:solidFill>
            <a:srgbClr val="605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bg object 419"/>
          <p:cNvSpPr/>
          <p:nvPr/>
        </p:nvSpPr>
        <p:spPr>
          <a:xfrm>
            <a:off x="0" y="6396990"/>
            <a:ext cx="3762375" cy="16510"/>
          </a:xfrm>
          <a:custGeom>
            <a:avLst/>
            <a:gdLst/>
            <a:ahLst/>
            <a:cxnLst/>
            <a:rect l="l" t="t" r="r" b="b"/>
            <a:pathLst>
              <a:path w="3762375" h="16510">
                <a:moveTo>
                  <a:pt x="3735241" y="0"/>
                </a:moveTo>
                <a:lnTo>
                  <a:pt x="0" y="0"/>
                </a:lnTo>
                <a:lnTo>
                  <a:pt x="0" y="16510"/>
                </a:lnTo>
                <a:lnTo>
                  <a:pt x="3762354" y="16510"/>
                </a:lnTo>
                <a:lnTo>
                  <a:pt x="3735241" y="0"/>
                </a:lnTo>
                <a:close/>
              </a:path>
            </a:pathLst>
          </a:custGeom>
          <a:solidFill>
            <a:srgbClr val="5F4F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bg object 420"/>
          <p:cNvSpPr/>
          <p:nvPr/>
        </p:nvSpPr>
        <p:spPr>
          <a:xfrm>
            <a:off x="0" y="6412230"/>
            <a:ext cx="3789679" cy="17780"/>
          </a:xfrm>
          <a:custGeom>
            <a:avLst/>
            <a:gdLst/>
            <a:ahLst/>
            <a:cxnLst/>
            <a:rect l="l" t="t" r="r" b="b"/>
            <a:pathLst>
              <a:path w="3789679" h="17779">
                <a:moveTo>
                  <a:pt x="3760268" y="0"/>
                </a:moveTo>
                <a:lnTo>
                  <a:pt x="0" y="0"/>
                </a:lnTo>
                <a:lnTo>
                  <a:pt x="0" y="17780"/>
                </a:lnTo>
                <a:lnTo>
                  <a:pt x="3789467" y="17780"/>
                </a:lnTo>
                <a:lnTo>
                  <a:pt x="3760268" y="0"/>
                </a:lnTo>
                <a:close/>
              </a:path>
            </a:pathLst>
          </a:custGeom>
          <a:solidFill>
            <a:srgbClr val="5E4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bg object 421"/>
          <p:cNvSpPr/>
          <p:nvPr/>
        </p:nvSpPr>
        <p:spPr>
          <a:xfrm>
            <a:off x="0" y="6428740"/>
            <a:ext cx="3815079" cy="16510"/>
          </a:xfrm>
          <a:custGeom>
            <a:avLst/>
            <a:gdLst/>
            <a:ahLst/>
            <a:cxnLst/>
            <a:rect l="l" t="t" r="r" b="b"/>
            <a:pathLst>
              <a:path w="3815079" h="16510">
                <a:moveTo>
                  <a:pt x="3787382" y="0"/>
                </a:moveTo>
                <a:lnTo>
                  <a:pt x="0" y="0"/>
                </a:lnTo>
                <a:lnTo>
                  <a:pt x="0" y="16510"/>
                </a:lnTo>
                <a:lnTo>
                  <a:pt x="3814495" y="16510"/>
                </a:lnTo>
                <a:lnTo>
                  <a:pt x="3787382" y="0"/>
                </a:lnTo>
                <a:close/>
              </a:path>
            </a:pathLst>
          </a:custGeom>
          <a:solidFill>
            <a:srgbClr val="5D4E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bg object 422"/>
          <p:cNvSpPr/>
          <p:nvPr/>
        </p:nvSpPr>
        <p:spPr>
          <a:xfrm>
            <a:off x="0" y="6442710"/>
            <a:ext cx="3837940" cy="16510"/>
          </a:xfrm>
          <a:custGeom>
            <a:avLst/>
            <a:gdLst/>
            <a:ahLst/>
            <a:cxnLst/>
            <a:rect l="l" t="t" r="r" b="b"/>
            <a:pathLst>
              <a:path w="3837940" h="16510">
                <a:moveTo>
                  <a:pt x="3810324" y="0"/>
                </a:moveTo>
                <a:lnTo>
                  <a:pt x="0" y="0"/>
                </a:lnTo>
                <a:lnTo>
                  <a:pt x="0" y="16509"/>
                </a:lnTo>
                <a:lnTo>
                  <a:pt x="3837437" y="16509"/>
                </a:lnTo>
                <a:lnTo>
                  <a:pt x="3810324" y="0"/>
                </a:lnTo>
                <a:close/>
              </a:path>
            </a:pathLst>
          </a:custGeom>
          <a:solidFill>
            <a:srgbClr val="5D4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bg object 423"/>
          <p:cNvSpPr/>
          <p:nvPr/>
        </p:nvSpPr>
        <p:spPr>
          <a:xfrm>
            <a:off x="0" y="6457950"/>
            <a:ext cx="3862704" cy="16510"/>
          </a:xfrm>
          <a:custGeom>
            <a:avLst/>
            <a:gdLst/>
            <a:ahLst/>
            <a:cxnLst/>
            <a:rect l="l" t="t" r="r" b="b"/>
            <a:pathLst>
              <a:path w="3862704" h="16510">
                <a:moveTo>
                  <a:pt x="3835351" y="0"/>
                </a:moveTo>
                <a:lnTo>
                  <a:pt x="0" y="0"/>
                </a:lnTo>
                <a:lnTo>
                  <a:pt x="0" y="16510"/>
                </a:lnTo>
                <a:lnTo>
                  <a:pt x="3862464" y="16510"/>
                </a:lnTo>
                <a:lnTo>
                  <a:pt x="3835351" y="0"/>
                </a:lnTo>
                <a:close/>
              </a:path>
            </a:pathLst>
          </a:custGeom>
          <a:solidFill>
            <a:srgbClr val="5C4C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bg object 424"/>
          <p:cNvSpPr/>
          <p:nvPr/>
        </p:nvSpPr>
        <p:spPr>
          <a:xfrm>
            <a:off x="0" y="6473190"/>
            <a:ext cx="3888104" cy="16510"/>
          </a:xfrm>
          <a:custGeom>
            <a:avLst/>
            <a:gdLst/>
            <a:ahLst/>
            <a:cxnLst/>
            <a:rect l="l" t="t" r="r" b="b"/>
            <a:pathLst>
              <a:path w="3888104" h="16510">
                <a:moveTo>
                  <a:pt x="3860379" y="0"/>
                </a:moveTo>
                <a:lnTo>
                  <a:pt x="0" y="0"/>
                </a:lnTo>
                <a:lnTo>
                  <a:pt x="0" y="16510"/>
                </a:lnTo>
                <a:lnTo>
                  <a:pt x="3887492" y="16510"/>
                </a:lnTo>
                <a:lnTo>
                  <a:pt x="3860379" y="0"/>
                </a:lnTo>
                <a:close/>
              </a:path>
            </a:pathLst>
          </a:custGeom>
          <a:solidFill>
            <a:srgbClr val="5B4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bg object 425"/>
          <p:cNvSpPr/>
          <p:nvPr/>
        </p:nvSpPr>
        <p:spPr>
          <a:xfrm>
            <a:off x="0" y="6488430"/>
            <a:ext cx="3912870" cy="16510"/>
          </a:xfrm>
          <a:custGeom>
            <a:avLst/>
            <a:gdLst/>
            <a:ahLst/>
            <a:cxnLst/>
            <a:rect l="l" t="t" r="r" b="b"/>
            <a:pathLst>
              <a:path w="3912870" h="16509">
                <a:moveTo>
                  <a:pt x="3885406" y="0"/>
                </a:moveTo>
                <a:lnTo>
                  <a:pt x="0" y="0"/>
                </a:lnTo>
                <a:lnTo>
                  <a:pt x="0" y="16510"/>
                </a:lnTo>
                <a:lnTo>
                  <a:pt x="3912519" y="16510"/>
                </a:lnTo>
                <a:lnTo>
                  <a:pt x="3885406" y="0"/>
                </a:lnTo>
                <a:close/>
              </a:path>
            </a:pathLst>
          </a:custGeom>
          <a:solidFill>
            <a:srgbClr val="5A4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bg object 426"/>
          <p:cNvSpPr/>
          <p:nvPr/>
        </p:nvSpPr>
        <p:spPr>
          <a:xfrm>
            <a:off x="0" y="6503670"/>
            <a:ext cx="3937635" cy="16510"/>
          </a:xfrm>
          <a:custGeom>
            <a:avLst/>
            <a:gdLst/>
            <a:ahLst/>
            <a:cxnLst/>
            <a:rect l="l" t="t" r="r" b="b"/>
            <a:pathLst>
              <a:path w="3937635" h="16509">
                <a:moveTo>
                  <a:pt x="3910434" y="0"/>
                </a:moveTo>
                <a:lnTo>
                  <a:pt x="0" y="0"/>
                </a:lnTo>
                <a:lnTo>
                  <a:pt x="0" y="16509"/>
                </a:lnTo>
                <a:lnTo>
                  <a:pt x="3937547" y="16509"/>
                </a:lnTo>
                <a:lnTo>
                  <a:pt x="3910434" y="0"/>
                </a:lnTo>
                <a:close/>
              </a:path>
            </a:pathLst>
          </a:custGeom>
          <a:solidFill>
            <a:srgbClr val="5A49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bg object 427"/>
          <p:cNvSpPr/>
          <p:nvPr/>
        </p:nvSpPr>
        <p:spPr>
          <a:xfrm>
            <a:off x="0" y="6518910"/>
            <a:ext cx="4012565" cy="16510"/>
          </a:xfrm>
          <a:custGeom>
            <a:avLst/>
            <a:gdLst/>
            <a:ahLst/>
            <a:cxnLst/>
            <a:rect l="l" t="t" r="r" b="b"/>
            <a:pathLst>
              <a:path w="4012565" h="16509">
                <a:moveTo>
                  <a:pt x="3935461" y="0"/>
                </a:moveTo>
                <a:lnTo>
                  <a:pt x="0" y="0"/>
                </a:lnTo>
                <a:lnTo>
                  <a:pt x="0" y="16510"/>
                </a:lnTo>
                <a:lnTo>
                  <a:pt x="4012472" y="16510"/>
                </a:lnTo>
                <a:lnTo>
                  <a:pt x="3945890" y="6350"/>
                </a:lnTo>
                <a:lnTo>
                  <a:pt x="3935461" y="0"/>
                </a:lnTo>
                <a:close/>
              </a:path>
            </a:pathLst>
          </a:custGeom>
          <a:solidFill>
            <a:srgbClr val="5949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bg object 428"/>
          <p:cNvSpPr/>
          <p:nvPr/>
        </p:nvSpPr>
        <p:spPr>
          <a:xfrm>
            <a:off x="0" y="6534150"/>
            <a:ext cx="4112895" cy="16510"/>
          </a:xfrm>
          <a:custGeom>
            <a:avLst/>
            <a:gdLst/>
            <a:ahLst/>
            <a:cxnLst/>
            <a:rect l="l" t="t" r="r" b="b"/>
            <a:pathLst>
              <a:path w="4112895" h="16509">
                <a:moveTo>
                  <a:pt x="4004150" y="0"/>
                </a:moveTo>
                <a:lnTo>
                  <a:pt x="0" y="0"/>
                </a:lnTo>
                <a:lnTo>
                  <a:pt x="0" y="16510"/>
                </a:lnTo>
                <a:lnTo>
                  <a:pt x="4112347" y="16510"/>
                </a:lnTo>
                <a:lnTo>
                  <a:pt x="4004150" y="0"/>
                </a:lnTo>
                <a:close/>
              </a:path>
            </a:pathLst>
          </a:custGeom>
          <a:solidFill>
            <a:srgbClr val="5848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bg object 429"/>
          <p:cNvSpPr/>
          <p:nvPr/>
        </p:nvSpPr>
        <p:spPr>
          <a:xfrm>
            <a:off x="0" y="6549390"/>
            <a:ext cx="4212590" cy="16510"/>
          </a:xfrm>
          <a:custGeom>
            <a:avLst/>
            <a:gdLst/>
            <a:ahLst/>
            <a:cxnLst/>
            <a:rect l="l" t="t" r="r" b="b"/>
            <a:pathLst>
              <a:path w="4212590" h="16509">
                <a:moveTo>
                  <a:pt x="4104024" y="0"/>
                </a:moveTo>
                <a:lnTo>
                  <a:pt x="0" y="0"/>
                </a:lnTo>
                <a:lnTo>
                  <a:pt x="0" y="16509"/>
                </a:lnTo>
                <a:lnTo>
                  <a:pt x="4212221" y="16509"/>
                </a:lnTo>
                <a:lnTo>
                  <a:pt x="4104024" y="0"/>
                </a:lnTo>
                <a:close/>
              </a:path>
            </a:pathLst>
          </a:custGeom>
          <a:solidFill>
            <a:srgbClr val="5747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bg object 430"/>
          <p:cNvSpPr/>
          <p:nvPr/>
        </p:nvSpPr>
        <p:spPr>
          <a:xfrm>
            <a:off x="0" y="6564630"/>
            <a:ext cx="4312285" cy="16510"/>
          </a:xfrm>
          <a:custGeom>
            <a:avLst/>
            <a:gdLst/>
            <a:ahLst/>
            <a:cxnLst/>
            <a:rect l="l" t="t" r="r" b="b"/>
            <a:pathLst>
              <a:path w="4312285" h="16509">
                <a:moveTo>
                  <a:pt x="4203898" y="0"/>
                </a:moveTo>
                <a:lnTo>
                  <a:pt x="0" y="0"/>
                </a:lnTo>
                <a:lnTo>
                  <a:pt x="0" y="16510"/>
                </a:lnTo>
                <a:lnTo>
                  <a:pt x="4312095" y="16510"/>
                </a:lnTo>
                <a:lnTo>
                  <a:pt x="4203898" y="0"/>
                </a:lnTo>
                <a:close/>
              </a:path>
            </a:pathLst>
          </a:custGeom>
          <a:solidFill>
            <a:srgbClr val="564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bg object 431"/>
          <p:cNvSpPr/>
          <p:nvPr/>
        </p:nvSpPr>
        <p:spPr>
          <a:xfrm>
            <a:off x="0" y="6579870"/>
            <a:ext cx="4411980" cy="16510"/>
          </a:xfrm>
          <a:custGeom>
            <a:avLst/>
            <a:gdLst/>
            <a:ahLst/>
            <a:cxnLst/>
            <a:rect l="l" t="t" r="r" b="b"/>
            <a:pathLst>
              <a:path w="4411980" h="16509">
                <a:moveTo>
                  <a:pt x="4303773" y="0"/>
                </a:moveTo>
                <a:lnTo>
                  <a:pt x="0" y="0"/>
                </a:lnTo>
                <a:lnTo>
                  <a:pt x="0" y="16509"/>
                </a:lnTo>
                <a:lnTo>
                  <a:pt x="4411970" y="16509"/>
                </a:lnTo>
                <a:lnTo>
                  <a:pt x="4303773" y="0"/>
                </a:lnTo>
                <a:close/>
              </a:path>
            </a:pathLst>
          </a:custGeom>
          <a:solidFill>
            <a:srgbClr val="5645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bg object 432"/>
          <p:cNvSpPr/>
          <p:nvPr/>
        </p:nvSpPr>
        <p:spPr>
          <a:xfrm>
            <a:off x="0" y="6595110"/>
            <a:ext cx="4512310" cy="16510"/>
          </a:xfrm>
          <a:custGeom>
            <a:avLst/>
            <a:gdLst/>
            <a:ahLst/>
            <a:cxnLst/>
            <a:rect l="l" t="t" r="r" b="b"/>
            <a:pathLst>
              <a:path w="4512310" h="16509">
                <a:moveTo>
                  <a:pt x="4403647" y="0"/>
                </a:moveTo>
                <a:lnTo>
                  <a:pt x="0" y="0"/>
                </a:lnTo>
                <a:lnTo>
                  <a:pt x="0" y="16510"/>
                </a:lnTo>
                <a:lnTo>
                  <a:pt x="4511844" y="16510"/>
                </a:lnTo>
                <a:lnTo>
                  <a:pt x="4403647" y="0"/>
                </a:lnTo>
                <a:close/>
              </a:path>
            </a:pathLst>
          </a:custGeom>
          <a:solidFill>
            <a:srgbClr val="5544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bg object 433"/>
          <p:cNvSpPr/>
          <p:nvPr/>
        </p:nvSpPr>
        <p:spPr>
          <a:xfrm>
            <a:off x="0" y="6610350"/>
            <a:ext cx="4612005" cy="16510"/>
          </a:xfrm>
          <a:custGeom>
            <a:avLst/>
            <a:gdLst/>
            <a:ahLst/>
            <a:cxnLst/>
            <a:rect l="l" t="t" r="r" b="b"/>
            <a:pathLst>
              <a:path w="4612005" h="16509">
                <a:moveTo>
                  <a:pt x="4503521" y="0"/>
                </a:moveTo>
                <a:lnTo>
                  <a:pt x="0" y="0"/>
                </a:lnTo>
                <a:lnTo>
                  <a:pt x="0" y="16510"/>
                </a:lnTo>
                <a:lnTo>
                  <a:pt x="4611719" y="16510"/>
                </a:lnTo>
                <a:lnTo>
                  <a:pt x="4503521" y="0"/>
                </a:lnTo>
                <a:close/>
              </a:path>
            </a:pathLst>
          </a:custGeom>
          <a:solidFill>
            <a:srgbClr val="5443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bg object 434"/>
          <p:cNvSpPr/>
          <p:nvPr/>
        </p:nvSpPr>
        <p:spPr>
          <a:xfrm>
            <a:off x="0" y="6625590"/>
            <a:ext cx="4711700" cy="16510"/>
          </a:xfrm>
          <a:custGeom>
            <a:avLst/>
            <a:gdLst/>
            <a:ahLst/>
            <a:cxnLst/>
            <a:rect l="l" t="t" r="r" b="b"/>
            <a:pathLst>
              <a:path w="4711700" h="16509">
                <a:moveTo>
                  <a:pt x="4603396" y="0"/>
                </a:moveTo>
                <a:lnTo>
                  <a:pt x="0" y="0"/>
                </a:lnTo>
                <a:lnTo>
                  <a:pt x="0" y="16509"/>
                </a:lnTo>
                <a:lnTo>
                  <a:pt x="4711593" y="16509"/>
                </a:lnTo>
                <a:lnTo>
                  <a:pt x="4603396" y="0"/>
                </a:lnTo>
                <a:close/>
              </a:path>
            </a:pathLst>
          </a:custGeom>
          <a:solidFill>
            <a:srgbClr val="5343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bg object 435"/>
          <p:cNvSpPr/>
          <p:nvPr/>
        </p:nvSpPr>
        <p:spPr>
          <a:xfrm>
            <a:off x="0" y="6640830"/>
            <a:ext cx="4812030" cy="16510"/>
          </a:xfrm>
          <a:custGeom>
            <a:avLst/>
            <a:gdLst/>
            <a:ahLst/>
            <a:cxnLst/>
            <a:rect l="l" t="t" r="r" b="b"/>
            <a:pathLst>
              <a:path w="4812030" h="16509">
                <a:moveTo>
                  <a:pt x="4703270" y="0"/>
                </a:moveTo>
                <a:lnTo>
                  <a:pt x="0" y="0"/>
                </a:lnTo>
                <a:lnTo>
                  <a:pt x="0" y="16510"/>
                </a:lnTo>
                <a:lnTo>
                  <a:pt x="4811467" y="16510"/>
                </a:lnTo>
                <a:lnTo>
                  <a:pt x="4703270" y="0"/>
                </a:lnTo>
                <a:close/>
              </a:path>
            </a:pathLst>
          </a:custGeom>
          <a:solidFill>
            <a:srgbClr val="5342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bg object 436"/>
          <p:cNvSpPr/>
          <p:nvPr/>
        </p:nvSpPr>
        <p:spPr>
          <a:xfrm>
            <a:off x="0" y="6656070"/>
            <a:ext cx="4911725" cy="16510"/>
          </a:xfrm>
          <a:custGeom>
            <a:avLst/>
            <a:gdLst/>
            <a:ahLst/>
            <a:cxnLst/>
            <a:rect l="l" t="t" r="r" b="b"/>
            <a:pathLst>
              <a:path w="4911725" h="16509">
                <a:moveTo>
                  <a:pt x="4803144" y="0"/>
                </a:moveTo>
                <a:lnTo>
                  <a:pt x="0" y="0"/>
                </a:lnTo>
                <a:lnTo>
                  <a:pt x="0" y="16509"/>
                </a:lnTo>
                <a:lnTo>
                  <a:pt x="4911342" y="16509"/>
                </a:lnTo>
                <a:lnTo>
                  <a:pt x="4803144" y="0"/>
                </a:lnTo>
                <a:close/>
              </a:path>
            </a:pathLst>
          </a:custGeom>
          <a:solidFill>
            <a:srgbClr val="5241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bg object 437"/>
          <p:cNvSpPr/>
          <p:nvPr/>
        </p:nvSpPr>
        <p:spPr>
          <a:xfrm>
            <a:off x="0" y="6671310"/>
            <a:ext cx="5011420" cy="16510"/>
          </a:xfrm>
          <a:custGeom>
            <a:avLst/>
            <a:gdLst/>
            <a:ahLst/>
            <a:cxnLst/>
            <a:rect l="l" t="t" r="r" b="b"/>
            <a:pathLst>
              <a:path w="5011420" h="16509">
                <a:moveTo>
                  <a:pt x="4903019" y="0"/>
                </a:moveTo>
                <a:lnTo>
                  <a:pt x="0" y="0"/>
                </a:lnTo>
                <a:lnTo>
                  <a:pt x="0" y="16510"/>
                </a:lnTo>
                <a:lnTo>
                  <a:pt x="5011216" y="16510"/>
                </a:lnTo>
                <a:lnTo>
                  <a:pt x="4903019" y="0"/>
                </a:lnTo>
                <a:close/>
              </a:path>
            </a:pathLst>
          </a:custGeom>
          <a:solidFill>
            <a:srgbClr val="5140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bg object 438"/>
          <p:cNvSpPr/>
          <p:nvPr/>
        </p:nvSpPr>
        <p:spPr>
          <a:xfrm>
            <a:off x="0" y="6686550"/>
            <a:ext cx="5111115" cy="16510"/>
          </a:xfrm>
          <a:custGeom>
            <a:avLst/>
            <a:gdLst/>
            <a:ahLst/>
            <a:cxnLst/>
            <a:rect l="l" t="t" r="r" b="b"/>
            <a:pathLst>
              <a:path w="5111115" h="16509">
                <a:moveTo>
                  <a:pt x="5002893" y="0"/>
                </a:moveTo>
                <a:lnTo>
                  <a:pt x="0" y="0"/>
                </a:lnTo>
                <a:lnTo>
                  <a:pt x="0" y="16510"/>
                </a:lnTo>
                <a:lnTo>
                  <a:pt x="5111090" y="16510"/>
                </a:lnTo>
                <a:lnTo>
                  <a:pt x="5002893" y="0"/>
                </a:lnTo>
                <a:close/>
              </a:path>
            </a:pathLst>
          </a:custGeom>
          <a:solidFill>
            <a:srgbClr val="503F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bg object 439"/>
          <p:cNvSpPr/>
          <p:nvPr/>
        </p:nvSpPr>
        <p:spPr>
          <a:xfrm>
            <a:off x="0" y="6701790"/>
            <a:ext cx="5211445" cy="16510"/>
          </a:xfrm>
          <a:custGeom>
            <a:avLst/>
            <a:gdLst/>
            <a:ahLst/>
            <a:cxnLst/>
            <a:rect l="l" t="t" r="r" b="b"/>
            <a:pathLst>
              <a:path w="5211445" h="16509">
                <a:moveTo>
                  <a:pt x="5102767" y="0"/>
                </a:moveTo>
                <a:lnTo>
                  <a:pt x="0" y="0"/>
                </a:lnTo>
                <a:lnTo>
                  <a:pt x="0" y="16509"/>
                </a:lnTo>
                <a:lnTo>
                  <a:pt x="5210965" y="16509"/>
                </a:lnTo>
                <a:lnTo>
                  <a:pt x="5102767" y="0"/>
                </a:lnTo>
                <a:close/>
              </a:path>
            </a:pathLst>
          </a:custGeom>
          <a:solidFill>
            <a:srgbClr val="503E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bg object 440"/>
          <p:cNvSpPr/>
          <p:nvPr/>
        </p:nvSpPr>
        <p:spPr>
          <a:xfrm>
            <a:off x="0" y="6717030"/>
            <a:ext cx="5311140" cy="16510"/>
          </a:xfrm>
          <a:custGeom>
            <a:avLst/>
            <a:gdLst/>
            <a:ahLst/>
            <a:cxnLst/>
            <a:rect l="l" t="t" r="r" b="b"/>
            <a:pathLst>
              <a:path w="5311140" h="16509">
                <a:moveTo>
                  <a:pt x="5202642" y="0"/>
                </a:moveTo>
                <a:lnTo>
                  <a:pt x="0" y="0"/>
                </a:lnTo>
                <a:lnTo>
                  <a:pt x="0" y="16510"/>
                </a:lnTo>
                <a:lnTo>
                  <a:pt x="5310839" y="16510"/>
                </a:lnTo>
                <a:lnTo>
                  <a:pt x="5202642" y="0"/>
                </a:lnTo>
                <a:close/>
              </a:path>
            </a:pathLst>
          </a:custGeom>
          <a:solidFill>
            <a:srgbClr val="4F3E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bg object 441"/>
          <p:cNvSpPr/>
          <p:nvPr/>
        </p:nvSpPr>
        <p:spPr>
          <a:xfrm>
            <a:off x="0" y="6732270"/>
            <a:ext cx="5410835" cy="16510"/>
          </a:xfrm>
          <a:custGeom>
            <a:avLst/>
            <a:gdLst/>
            <a:ahLst/>
            <a:cxnLst/>
            <a:rect l="l" t="t" r="r" b="b"/>
            <a:pathLst>
              <a:path w="5410835" h="16509">
                <a:moveTo>
                  <a:pt x="5302516" y="0"/>
                </a:moveTo>
                <a:lnTo>
                  <a:pt x="0" y="0"/>
                </a:lnTo>
                <a:lnTo>
                  <a:pt x="0" y="16509"/>
                </a:lnTo>
                <a:lnTo>
                  <a:pt x="5410713" y="16509"/>
                </a:lnTo>
                <a:lnTo>
                  <a:pt x="5302516" y="0"/>
                </a:lnTo>
                <a:close/>
              </a:path>
            </a:pathLst>
          </a:custGeom>
          <a:solidFill>
            <a:srgbClr val="4E3D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bg object 442"/>
          <p:cNvSpPr/>
          <p:nvPr/>
        </p:nvSpPr>
        <p:spPr>
          <a:xfrm>
            <a:off x="0" y="6747510"/>
            <a:ext cx="5511165" cy="16510"/>
          </a:xfrm>
          <a:custGeom>
            <a:avLst/>
            <a:gdLst/>
            <a:ahLst/>
            <a:cxnLst/>
            <a:rect l="l" t="t" r="r" b="b"/>
            <a:pathLst>
              <a:path w="5511165" h="16509">
                <a:moveTo>
                  <a:pt x="5402390" y="0"/>
                </a:moveTo>
                <a:lnTo>
                  <a:pt x="0" y="0"/>
                </a:lnTo>
                <a:lnTo>
                  <a:pt x="0" y="16510"/>
                </a:lnTo>
                <a:lnTo>
                  <a:pt x="5510588" y="16510"/>
                </a:lnTo>
                <a:lnTo>
                  <a:pt x="5402390" y="0"/>
                </a:lnTo>
                <a:close/>
              </a:path>
            </a:pathLst>
          </a:custGeom>
          <a:solidFill>
            <a:srgbClr val="4D3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3" name="bg object 443"/>
          <p:cNvSpPr/>
          <p:nvPr/>
        </p:nvSpPr>
        <p:spPr>
          <a:xfrm>
            <a:off x="0" y="6762750"/>
            <a:ext cx="5610860" cy="16510"/>
          </a:xfrm>
          <a:custGeom>
            <a:avLst/>
            <a:gdLst/>
            <a:ahLst/>
            <a:cxnLst/>
            <a:rect l="l" t="t" r="r" b="b"/>
            <a:pathLst>
              <a:path w="5610860" h="16509">
                <a:moveTo>
                  <a:pt x="5502265" y="0"/>
                </a:moveTo>
                <a:lnTo>
                  <a:pt x="0" y="0"/>
                </a:lnTo>
                <a:lnTo>
                  <a:pt x="0" y="16509"/>
                </a:lnTo>
                <a:lnTo>
                  <a:pt x="5610462" y="16509"/>
                </a:lnTo>
                <a:lnTo>
                  <a:pt x="5502265" y="0"/>
                </a:lnTo>
                <a:close/>
              </a:path>
            </a:pathLst>
          </a:custGeom>
          <a:solidFill>
            <a:srgbClr val="4C3B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4" name="bg object 444"/>
          <p:cNvSpPr/>
          <p:nvPr/>
        </p:nvSpPr>
        <p:spPr>
          <a:xfrm>
            <a:off x="0" y="6777990"/>
            <a:ext cx="5710555" cy="16510"/>
          </a:xfrm>
          <a:custGeom>
            <a:avLst/>
            <a:gdLst/>
            <a:ahLst/>
            <a:cxnLst/>
            <a:rect l="l" t="t" r="r" b="b"/>
            <a:pathLst>
              <a:path w="5710555" h="16509">
                <a:moveTo>
                  <a:pt x="5602139" y="0"/>
                </a:moveTo>
                <a:lnTo>
                  <a:pt x="0" y="0"/>
                </a:lnTo>
                <a:lnTo>
                  <a:pt x="0" y="16509"/>
                </a:lnTo>
                <a:lnTo>
                  <a:pt x="5710336" y="16509"/>
                </a:lnTo>
                <a:lnTo>
                  <a:pt x="5602139" y="0"/>
                </a:lnTo>
                <a:close/>
              </a:path>
            </a:pathLst>
          </a:custGeom>
          <a:solidFill>
            <a:srgbClr val="4C3A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bg object 445"/>
          <p:cNvSpPr/>
          <p:nvPr/>
        </p:nvSpPr>
        <p:spPr>
          <a:xfrm>
            <a:off x="0" y="6793230"/>
            <a:ext cx="5810250" cy="16510"/>
          </a:xfrm>
          <a:custGeom>
            <a:avLst/>
            <a:gdLst/>
            <a:ahLst/>
            <a:cxnLst/>
            <a:rect l="l" t="t" r="r" b="b"/>
            <a:pathLst>
              <a:path w="5810250" h="16509">
                <a:moveTo>
                  <a:pt x="5702014" y="0"/>
                </a:moveTo>
                <a:lnTo>
                  <a:pt x="0" y="0"/>
                </a:lnTo>
                <a:lnTo>
                  <a:pt x="0" y="16510"/>
                </a:lnTo>
                <a:lnTo>
                  <a:pt x="5810211" y="16510"/>
                </a:lnTo>
                <a:lnTo>
                  <a:pt x="5702014" y="0"/>
                </a:lnTo>
                <a:close/>
              </a:path>
            </a:pathLst>
          </a:custGeom>
          <a:solidFill>
            <a:srgbClr val="4B39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bg object 446"/>
          <p:cNvSpPr/>
          <p:nvPr/>
        </p:nvSpPr>
        <p:spPr>
          <a:xfrm>
            <a:off x="0" y="6808470"/>
            <a:ext cx="5910580" cy="16510"/>
          </a:xfrm>
          <a:custGeom>
            <a:avLst/>
            <a:gdLst/>
            <a:ahLst/>
            <a:cxnLst/>
            <a:rect l="l" t="t" r="r" b="b"/>
            <a:pathLst>
              <a:path w="5910580" h="16509">
                <a:moveTo>
                  <a:pt x="5801888" y="0"/>
                </a:moveTo>
                <a:lnTo>
                  <a:pt x="0" y="0"/>
                </a:lnTo>
                <a:lnTo>
                  <a:pt x="0" y="16509"/>
                </a:lnTo>
                <a:lnTo>
                  <a:pt x="5910085" y="16509"/>
                </a:lnTo>
                <a:lnTo>
                  <a:pt x="5801888" y="0"/>
                </a:lnTo>
                <a:close/>
              </a:path>
            </a:pathLst>
          </a:custGeom>
          <a:solidFill>
            <a:srgbClr val="4A39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bg object 447"/>
          <p:cNvSpPr/>
          <p:nvPr/>
        </p:nvSpPr>
        <p:spPr>
          <a:xfrm>
            <a:off x="0" y="6823710"/>
            <a:ext cx="6010275" cy="16510"/>
          </a:xfrm>
          <a:custGeom>
            <a:avLst/>
            <a:gdLst/>
            <a:ahLst/>
            <a:cxnLst/>
            <a:rect l="l" t="t" r="r" b="b"/>
            <a:pathLst>
              <a:path w="6010275" h="16509">
                <a:moveTo>
                  <a:pt x="5901762" y="0"/>
                </a:moveTo>
                <a:lnTo>
                  <a:pt x="0" y="0"/>
                </a:lnTo>
                <a:lnTo>
                  <a:pt x="0" y="16510"/>
                </a:lnTo>
                <a:lnTo>
                  <a:pt x="6009959" y="16510"/>
                </a:lnTo>
                <a:lnTo>
                  <a:pt x="5901762" y="0"/>
                </a:lnTo>
                <a:close/>
              </a:path>
            </a:pathLst>
          </a:custGeom>
          <a:solidFill>
            <a:srgbClr val="4938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bg object 448"/>
          <p:cNvSpPr/>
          <p:nvPr/>
        </p:nvSpPr>
        <p:spPr>
          <a:xfrm>
            <a:off x="0" y="6838950"/>
            <a:ext cx="6109970" cy="16510"/>
          </a:xfrm>
          <a:custGeom>
            <a:avLst/>
            <a:gdLst/>
            <a:ahLst/>
            <a:cxnLst/>
            <a:rect l="l" t="t" r="r" b="b"/>
            <a:pathLst>
              <a:path w="6109970" h="16509">
                <a:moveTo>
                  <a:pt x="6001637" y="0"/>
                </a:moveTo>
                <a:lnTo>
                  <a:pt x="0" y="0"/>
                </a:lnTo>
                <a:lnTo>
                  <a:pt x="0" y="16510"/>
                </a:lnTo>
                <a:lnTo>
                  <a:pt x="6109834" y="16510"/>
                </a:lnTo>
                <a:lnTo>
                  <a:pt x="6001637" y="0"/>
                </a:lnTo>
                <a:close/>
              </a:path>
            </a:pathLst>
          </a:custGeom>
          <a:solidFill>
            <a:srgbClr val="4937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9" name="bg object 449"/>
          <p:cNvSpPr/>
          <p:nvPr/>
        </p:nvSpPr>
        <p:spPr>
          <a:xfrm>
            <a:off x="0" y="6854190"/>
            <a:ext cx="6126480" cy="3810"/>
          </a:xfrm>
          <a:custGeom>
            <a:avLst/>
            <a:gdLst/>
            <a:ahLst/>
            <a:cxnLst/>
            <a:rect l="l" t="t" r="r" b="b"/>
            <a:pathLst>
              <a:path w="6126480" h="3809">
                <a:moveTo>
                  <a:pt x="6101511" y="0"/>
                </a:moveTo>
                <a:lnTo>
                  <a:pt x="0" y="0"/>
                </a:lnTo>
                <a:lnTo>
                  <a:pt x="0" y="3809"/>
                </a:lnTo>
                <a:lnTo>
                  <a:pt x="6126480" y="3809"/>
                </a:lnTo>
                <a:lnTo>
                  <a:pt x="6101511" y="0"/>
                </a:lnTo>
                <a:close/>
              </a:path>
            </a:pathLst>
          </a:custGeom>
          <a:solidFill>
            <a:srgbClr val="4836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bg object 450"/>
          <p:cNvSpPr/>
          <p:nvPr/>
        </p:nvSpPr>
        <p:spPr>
          <a:xfrm>
            <a:off x="1898650" y="6021070"/>
            <a:ext cx="4326255" cy="836930"/>
          </a:xfrm>
          <a:custGeom>
            <a:avLst/>
            <a:gdLst/>
            <a:ahLst/>
            <a:cxnLst/>
            <a:rect l="l" t="t" r="r" b="b"/>
            <a:pathLst>
              <a:path w="4326255" h="836929">
                <a:moveTo>
                  <a:pt x="580390" y="212090"/>
                </a:moveTo>
                <a:lnTo>
                  <a:pt x="570230" y="203200"/>
                </a:lnTo>
                <a:lnTo>
                  <a:pt x="532130" y="184150"/>
                </a:lnTo>
                <a:lnTo>
                  <a:pt x="474980" y="144780"/>
                </a:lnTo>
                <a:lnTo>
                  <a:pt x="341630" y="86360"/>
                </a:lnTo>
                <a:lnTo>
                  <a:pt x="274320" y="58420"/>
                </a:lnTo>
                <a:lnTo>
                  <a:pt x="227330" y="38100"/>
                </a:lnTo>
                <a:lnTo>
                  <a:pt x="208280" y="29210"/>
                </a:lnTo>
                <a:lnTo>
                  <a:pt x="151130" y="29210"/>
                </a:lnTo>
                <a:lnTo>
                  <a:pt x="114300" y="19050"/>
                </a:lnTo>
                <a:lnTo>
                  <a:pt x="104140" y="19050"/>
                </a:lnTo>
                <a:lnTo>
                  <a:pt x="85090" y="8890"/>
                </a:lnTo>
                <a:lnTo>
                  <a:pt x="66040" y="0"/>
                </a:lnTo>
                <a:lnTo>
                  <a:pt x="46990" y="0"/>
                </a:lnTo>
                <a:lnTo>
                  <a:pt x="38100" y="38100"/>
                </a:lnTo>
                <a:lnTo>
                  <a:pt x="0" y="96520"/>
                </a:lnTo>
                <a:lnTo>
                  <a:pt x="104140" y="173990"/>
                </a:lnTo>
                <a:lnTo>
                  <a:pt x="227330" y="289560"/>
                </a:lnTo>
                <a:lnTo>
                  <a:pt x="303530" y="270510"/>
                </a:lnTo>
                <a:lnTo>
                  <a:pt x="542290" y="462280"/>
                </a:lnTo>
                <a:lnTo>
                  <a:pt x="485140" y="279400"/>
                </a:lnTo>
                <a:lnTo>
                  <a:pt x="497713" y="270510"/>
                </a:lnTo>
                <a:lnTo>
                  <a:pt x="580390" y="212090"/>
                </a:lnTo>
                <a:close/>
              </a:path>
              <a:path w="4326255" h="836929">
                <a:moveTo>
                  <a:pt x="4325925" y="836930"/>
                </a:moveTo>
                <a:lnTo>
                  <a:pt x="2258060" y="443230"/>
                </a:lnTo>
                <a:lnTo>
                  <a:pt x="2001520" y="309880"/>
                </a:lnTo>
                <a:lnTo>
                  <a:pt x="1860550" y="232410"/>
                </a:lnTo>
                <a:lnTo>
                  <a:pt x="1827415" y="222250"/>
                </a:lnTo>
                <a:lnTo>
                  <a:pt x="1765300" y="203200"/>
                </a:lnTo>
                <a:lnTo>
                  <a:pt x="1631950" y="154940"/>
                </a:lnTo>
                <a:lnTo>
                  <a:pt x="1480820" y="86360"/>
                </a:lnTo>
                <a:lnTo>
                  <a:pt x="1404620" y="67310"/>
                </a:lnTo>
                <a:lnTo>
                  <a:pt x="1337310" y="57150"/>
                </a:lnTo>
                <a:lnTo>
                  <a:pt x="1242060" y="57150"/>
                </a:lnTo>
                <a:lnTo>
                  <a:pt x="1203960" y="96520"/>
                </a:lnTo>
                <a:lnTo>
                  <a:pt x="1184910" y="260350"/>
                </a:lnTo>
                <a:lnTo>
                  <a:pt x="1280160" y="222250"/>
                </a:lnTo>
                <a:lnTo>
                  <a:pt x="1328420" y="270510"/>
                </a:lnTo>
                <a:lnTo>
                  <a:pt x="1423670" y="299720"/>
                </a:lnTo>
                <a:lnTo>
                  <a:pt x="1517650" y="491490"/>
                </a:lnTo>
                <a:lnTo>
                  <a:pt x="1822450" y="627380"/>
                </a:lnTo>
                <a:lnTo>
                  <a:pt x="2419350" y="627380"/>
                </a:lnTo>
                <a:lnTo>
                  <a:pt x="4299305" y="836930"/>
                </a:lnTo>
                <a:lnTo>
                  <a:pt x="4325925" y="836930"/>
                </a:lnTo>
                <a:close/>
              </a:path>
            </a:pathLst>
          </a:custGeom>
          <a:solidFill>
            <a:srgbClr val="45331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51" name="bg object 45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904489" y="6068060"/>
            <a:ext cx="113030" cy="97790"/>
          </a:xfrm>
          <a:prstGeom prst="rect">
            <a:avLst/>
          </a:prstGeom>
        </p:spPr>
      </p:pic>
      <p:sp>
        <p:nvSpPr>
          <p:cNvPr id="452" name="bg object 452"/>
          <p:cNvSpPr/>
          <p:nvPr/>
        </p:nvSpPr>
        <p:spPr>
          <a:xfrm>
            <a:off x="1357630" y="6098540"/>
            <a:ext cx="255270" cy="260350"/>
          </a:xfrm>
          <a:custGeom>
            <a:avLst/>
            <a:gdLst/>
            <a:ahLst/>
            <a:cxnLst/>
            <a:rect l="l" t="t" r="r" b="b"/>
            <a:pathLst>
              <a:path w="255269" h="260350">
                <a:moveTo>
                  <a:pt x="46989" y="0"/>
                </a:moveTo>
                <a:lnTo>
                  <a:pt x="0" y="0"/>
                </a:lnTo>
                <a:lnTo>
                  <a:pt x="46989" y="86360"/>
                </a:lnTo>
                <a:lnTo>
                  <a:pt x="152400" y="163830"/>
                </a:lnTo>
                <a:lnTo>
                  <a:pt x="255269" y="260350"/>
                </a:lnTo>
                <a:lnTo>
                  <a:pt x="255269" y="251460"/>
                </a:lnTo>
                <a:lnTo>
                  <a:pt x="246379" y="222250"/>
                </a:lnTo>
                <a:lnTo>
                  <a:pt x="227329" y="182880"/>
                </a:lnTo>
                <a:lnTo>
                  <a:pt x="190500" y="154940"/>
                </a:lnTo>
                <a:lnTo>
                  <a:pt x="171450" y="134620"/>
                </a:lnTo>
                <a:lnTo>
                  <a:pt x="161289" y="115570"/>
                </a:lnTo>
                <a:lnTo>
                  <a:pt x="152400" y="96520"/>
                </a:lnTo>
                <a:lnTo>
                  <a:pt x="152400" y="86360"/>
                </a:lnTo>
                <a:lnTo>
                  <a:pt x="180339" y="19050"/>
                </a:lnTo>
                <a:lnTo>
                  <a:pt x="114300" y="10160"/>
                </a:lnTo>
                <a:lnTo>
                  <a:pt x="74929" y="10160"/>
                </a:lnTo>
                <a:lnTo>
                  <a:pt x="46989" y="0"/>
                </a:lnTo>
                <a:close/>
              </a:path>
            </a:pathLst>
          </a:custGeom>
          <a:solidFill>
            <a:srgbClr val="45331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53" name="bg object 45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20139" y="6117590"/>
            <a:ext cx="93979" cy="97789"/>
          </a:xfrm>
          <a:prstGeom prst="rect">
            <a:avLst/>
          </a:prstGeom>
        </p:spPr>
      </p:pic>
      <p:sp>
        <p:nvSpPr>
          <p:cNvPr id="454" name="bg object 454"/>
          <p:cNvSpPr/>
          <p:nvPr/>
        </p:nvSpPr>
        <p:spPr>
          <a:xfrm>
            <a:off x="627380" y="6049010"/>
            <a:ext cx="388620" cy="328930"/>
          </a:xfrm>
          <a:custGeom>
            <a:avLst/>
            <a:gdLst/>
            <a:ahLst/>
            <a:cxnLst/>
            <a:rect l="l" t="t" r="r" b="b"/>
            <a:pathLst>
              <a:path w="388619" h="328929">
                <a:moveTo>
                  <a:pt x="19050" y="0"/>
                </a:moveTo>
                <a:lnTo>
                  <a:pt x="0" y="0"/>
                </a:lnTo>
                <a:lnTo>
                  <a:pt x="0" y="19049"/>
                </a:lnTo>
                <a:lnTo>
                  <a:pt x="92710" y="58419"/>
                </a:lnTo>
                <a:lnTo>
                  <a:pt x="140970" y="106679"/>
                </a:lnTo>
                <a:lnTo>
                  <a:pt x="73660" y="135889"/>
                </a:lnTo>
                <a:lnTo>
                  <a:pt x="121920" y="213359"/>
                </a:lnTo>
                <a:lnTo>
                  <a:pt x="283210" y="328929"/>
                </a:lnTo>
                <a:lnTo>
                  <a:pt x="264160" y="251459"/>
                </a:lnTo>
                <a:lnTo>
                  <a:pt x="226060" y="213359"/>
                </a:lnTo>
                <a:lnTo>
                  <a:pt x="331470" y="135889"/>
                </a:lnTo>
                <a:lnTo>
                  <a:pt x="388620" y="68579"/>
                </a:lnTo>
                <a:lnTo>
                  <a:pt x="369570" y="58419"/>
                </a:lnTo>
                <a:lnTo>
                  <a:pt x="321310" y="39369"/>
                </a:lnTo>
                <a:lnTo>
                  <a:pt x="236220" y="29209"/>
                </a:lnTo>
                <a:lnTo>
                  <a:pt x="226060" y="29209"/>
                </a:lnTo>
                <a:lnTo>
                  <a:pt x="198120" y="19049"/>
                </a:lnTo>
                <a:lnTo>
                  <a:pt x="160020" y="19049"/>
                </a:lnTo>
                <a:lnTo>
                  <a:pt x="140970" y="10159"/>
                </a:lnTo>
                <a:lnTo>
                  <a:pt x="73660" y="10159"/>
                </a:lnTo>
                <a:lnTo>
                  <a:pt x="19050" y="0"/>
                </a:lnTo>
                <a:close/>
              </a:path>
            </a:pathLst>
          </a:custGeom>
          <a:solidFill>
            <a:srgbClr val="45331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E2E2F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-1270" y="0"/>
            <a:ext cx="9146540" cy="173990"/>
          </a:xfrm>
          <a:custGeom>
            <a:avLst/>
            <a:gdLst/>
            <a:ahLst/>
            <a:cxnLst/>
            <a:rect l="l" t="t" r="r" b="b"/>
            <a:pathLst>
              <a:path w="9146540" h="173990">
                <a:moveTo>
                  <a:pt x="9146540" y="0"/>
                </a:moveTo>
                <a:lnTo>
                  <a:pt x="0" y="0"/>
                </a:lnTo>
                <a:lnTo>
                  <a:pt x="0" y="82550"/>
                </a:lnTo>
                <a:lnTo>
                  <a:pt x="0" y="91440"/>
                </a:lnTo>
                <a:lnTo>
                  <a:pt x="0" y="173990"/>
                </a:lnTo>
                <a:lnTo>
                  <a:pt x="9146540" y="173990"/>
                </a:lnTo>
                <a:lnTo>
                  <a:pt x="9146540" y="91440"/>
                </a:lnTo>
                <a:lnTo>
                  <a:pt x="9146540" y="8255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6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-1270" y="16510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6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-1270" y="24637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40"/>
                </a:lnTo>
                <a:lnTo>
                  <a:pt x="9146540" y="9144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7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-1270" y="33020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-1270" y="41274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-1270" y="49529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-1270" y="57784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8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-1270" y="66039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8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-1270" y="74294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9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-1270" y="82549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9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-1270" y="90804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-1270" y="99059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40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-1270" y="107314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40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-1270" y="115569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40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A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-1270" y="123824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40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B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-1270" y="132206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B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-1270" y="140461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B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-1270" y="148716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C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-1270" y="156971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-1270" y="165226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-1270" y="173481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D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-1270" y="181736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D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-1270" y="189991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D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-1270" y="198246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E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-1270" y="206501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E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-1270" y="214756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-1270" y="223011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-1270" y="231394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F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-1270" y="239521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F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-1270" y="247904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0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-1270" y="256159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0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-1270" y="264414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0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-1270" y="2726689"/>
            <a:ext cx="9146540" cy="172720"/>
          </a:xfrm>
          <a:custGeom>
            <a:avLst/>
            <a:gdLst/>
            <a:ahLst/>
            <a:cxnLst/>
            <a:rect l="l" t="t" r="r" b="b"/>
            <a:pathLst>
              <a:path w="9146540" h="172719">
                <a:moveTo>
                  <a:pt x="9146540" y="0"/>
                </a:moveTo>
                <a:lnTo>
                  <a:pt x="0" y="0"/>
                </a:lnTo>
                <a:lnTo>
                  <a:pt x="0" y="82550"/>
                </a:lnTo>
                <a:lnTo>
                  <a:pt x="0" y="90170"/>
                </a:lnTo>
                <a:lnTo>
                  <a:pt x="0" y="172720"/>
                </a:lnTo>
                <a:lnTo>
                  <a:pt x="9146540" y="172720"/>
                </a:lnTo>
                <a:lnTo>
                  <a:pt x="9146540" y="90170"/>
                </a:lnTo>
                <a:lnTo>
                  <a:pt x="9146540" y="8255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1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-1270" y="289178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1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-1270" y="297433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2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-1270" y="305688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69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2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-1270" y="313943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-1270" y="322198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3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-1270" y="330453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3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-1270" y="338708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3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-1270" y="347090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4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-1270" y="355345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4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-1270" y="363600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4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-1270" y="371855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5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-1270" y="380110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5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-1270" y="388365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5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-1270" y="396620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6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-1270" y="404875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6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-1270" y="413130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6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-1270" y="421385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7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-1270" y="429640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7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-1270" y="437895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7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-1270" y="446277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8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-1270" y="4544060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8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-1270" y="462787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-1270" y="471042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9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-1270" y="479297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9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-1270" y="487552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9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-1270" y="495807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A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-1270" y="504062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A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-1270" y="512317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A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-1270" y="520572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40"/>
                </a:lnTo>
                <a:lnTo>
                  <a:pt x="9146540" y="9144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B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-1270" y="528827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40"/>
                </a:lnTo>
                <a:lnTo>
                  <a:pt x="9146540" y="9144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B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-1270" y="537082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40"/>
                </a:lnTo>
                <a:lnTo>
                  <a:pt x="9146540" y="9144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B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-1270" y="545337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40"/>
                </a:lnTo>
                <a:lnTo>
                  <a:pt x="9146540" y="9144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-1270" y="553592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40"/>
                </a:lnTo>
                <a:lnTo>
                  <a:pt x="9146540" y="9144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C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-1270" y="561975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C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-1270" y="570230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D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-1270" y="578485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-1270" y="586740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D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86"/>
          <p:cNvSpPr/>
          <p:nvPr/>
        </p:nvSpPr>
        <p:spPr>
          <a:xfrm>
            <a:off x="-1270" y="594995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-1270" y="603250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E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88"/>
          <p:cNvSpPr/>
          <p:nvPr/>
        </p:nvSpPr>
        <p:spPr>
          <a:xfrm>
            <a:off x="-1270" y="6115050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E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g object 89"/>
          <p:cNvSpPr/>
          <p:nvPr/>
        </p:nvSpPr>
        <p:spPr>
          <a:xfrm>
            <a:off x="-1270" y="619759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F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g object 90"/>
          <p:cNvSpPr/>
          <p:nvPr/>
        </p:nvSpPr>
        <p:spPr>
          <a:xfrm>
            <a:off x="-1270" y="628014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70"/>
                </a:lnTo>
                <a:lnTo>
                  <a:pt x="9146540" y="901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91"/>
          <p:cNvSpPr/>
          <p:nvPr/>
        </p:nvSpPr>
        <p:spPr>
          <a:xfrm>
            <a:off x="-1270" y="636269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39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F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g object 92"/>
          <p:cNvSpPr/>
          <p:nvPr/>
        </p:nvSpPr>
        <p:spPr>
          <a:xfrm>
            <a:off x="-1270" y="644524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40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g object 93"/>
          <p:cNvSpPr/>
          <p:nvPr/>
        </p:nvSpPr>
        <p:spPr>
          <a:xfrm>
            <a:off x="-1270" y="652779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40">
                <a:moveTo>
                  <a:pt x="9146540" y="0"/>
                </a:moveTo>
                <a:lnTo>
                  <a:pt x="0" y="0"/>
                </a:lnTo>
                <a:lnTo>
                  <a:pt x="0" y="91439"/>
                </a:lnTo>
                <a:lnTo>
                  <a:pt x="9146540" y="914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30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94"/>
          <p:cNvSpPr/>
          <p:nvPr/>
        </p:nvSpPr>
        <p:spPr>
          <a:xfrm>
            <a:off x="-1270" y="6611619"/>
            <a:ext cx="9146540" cy="90170"/>
          </a:xfrm>
          <a:custGeom>
            <a:avLst/>
            <a:gdLst/>
            <a:ahLst/>
            <a:cxnLst/>
            <a:rect l="l" t="t" r="r" b="b"/>
            <a:pathLst>
              <a:path w="9146540" h="90170">
                <a:moveTo>
                  <a:pt x="9146540" y="0"/>
                </a:moveTo>
                <a:lnTo>
                  <a:pt x="0" y="0"/>
                </a:lnTo>
                <a:lnTo>
                  <a:pt x="0" y="90169"/>
                </a:lnTo>
                <a:lnTo>
                  <a:pt x="9146540" y="901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30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-1270" y="6692899"/>
            <a:ext cx="9146540" cy="91440"/>
          </a:xfrm>
          <a:custGeom>
            <a:avLst/>
            <a:gdLst/>
            <a:ahLst/>
            <a:cxnLst/>
            <a:rect l="l" t="t" r="r" b="b"/>
            <a:pathLst>
              <a:path w="9146540" h="91440">
                <a:moveTo>
                  <a:pt x="9146540" y="0"/>
                </a:moveTo>
                <a:lnTo>
                  <a:pt x="0" y="0"/>
                </a:lnTo>
                <a:lnTo>
                  <a:pt x="0" y="91440"/>
                </a:lnTo>
                <a:lnTo>
                  <a:pt x="9146540" y="9144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31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0" y="6776719"/>
            <a:ext cx="9144000" cy="81280"/>
          </a:xfrm>
          <a:custGeom>
            <a:avLst/>
            <a:gdLst/>
            <a:ahLst/>
            <a:cxnLst/>
            <a:rect l="l" t="t" r="r" b="b"/>
            <a:pathLst>
              <a:path w="9144000" h="81279">
                <a:moveTo>
                  <a:pt x="0" y="81279"/>
                </a:moveTo>
                <a:lnTo>
                  <a:pt x="0" y="0"/>
                </a:lnTo>
                <a:lnTo>
                  <a:pt x="9144000" y="0"/>
                </a:lnTo>
                <a:lnTo>
                  <a:pt x="9144000" y="81279"/>
                </a:lnTo>
                <a:lnTo>
                  <a:pt x="0" y="81279"/>
                </a:lnTo>
                <a:close/>
              </a:path>
            </a:pathLst>
          </a:custGeom>
          <a:solidFill>
            <a:srgbClr val="0031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97"/>
          <p:cNvSpPr/>
          <p:nvPr/>
        </p:nvSpPr>
        <p:spPr>
          <a:xfrm>
            <a:off x="-1270" y="4883149"/>
            <a:ext cx="9146540" cy="20320"/>
          </a:xfrm>
          <a:custGeom>
            <a:avLst/>
            <a:gdLst/>
            <a:ahLst/>
            <a:cxnLst/>
            <a:rect l="l" t="t" r="r" b="b"/>
            <a:pathLst>
              <a:path w="9146540" h="20320">
                <a:moveTo>
                  <a:pt x="9146540" y="0"/>
                </a:moveTo>
                <a:lnTo>
                  <a:pt x="0" y="0"/>
                </a:lnTo>
                <a:lnTo>
                  <a:pt x="0" y="5080"/>
                </a:lnTo>
                <a:lnTo>
                  <a:pt x="0" y="6350"/>
                </a:lnTo>
                <a:lnTo>
                  <a:pt x="0" y="20320"/>
                </a:lnTo>
                <a:lnTo>
                  <a:pt x="9146540" y="20320"/>
                </a:lnTo>
                <a:lnTo>
                  <a:pt x="9146540" y="6350"/>
                </a:lnTo>
                <a:lnTo>
                  <a:pt x="9146540" y="5080"/>
                </a:lnTo>
                <a:lnTo>
                  <a:pt x="9146540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98"/>
          <p:cNvSpPr/>
          <p:nvPr/>
        </p:nvSpPr>
        <p:spPr>
          <a:xfrm>
            <a:off x="-1270" y="490220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33CA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-1270" y="491490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33C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100"/>
          <p:cNvSpPr/>
          <p:nvPr/>
        </p:nvSpPr>
        <p:spPr>
          <a:xfrm>
            <a:off x="-1270" y="492760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31C8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101"/>
          <p:cNvSpPr/>
          <p:nvPr/>
        </p:nvSpPr>
        <p:spPr>
          <a:xfrm>
            <a:off x="-1270" y="494030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31C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102"/>
          <p:cNvSpPr/>
          <p:nvPr/>
        </p:nvSpPr>
        <p:spPr>
          <a:xfrm>
            <a:off x="-1270" y="4953000"/>
            <a:ext cx="9146540" cy="15240"/>
          </a:xfrm>
          <a:custGeom>
            <a:avLst/>
            <a:gdLst/>
            <a:ahLst/>
            <a:cxnLst/>
            <a:rect l="l" t="t" r="r" b="b"/>
            <a:pathLst>
              <a:path w="9146540" h="15239">
                <a:moveTo>
                  <a:pt x="9146540" y="0"/>
                </a:moveTo>
                <a:lnTo>
                  <a:pt x="0" y="0"/>
                </a:lnTo>
                <a:lnTo>
                  <a:pt x="0" y="15239"/>
                </a:lnTo>
                <a:lnTo>
                  <a:pt x="9146540" y="15239"/>
                </a:lnTo>
                <a:lnTo>
                  <a:pt x="9146540" y="0"/>
                </a:lnTo>
                <a:close/>
              </a:path>
            </a:pathLst>
          </a:custGeom>
          <a:solidFill>
            <a:srgbClr val="31C6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103"/>
          <p:cNvSpPr/>
          <p:nvPr/>
        </p:nvSpPr>
        <p:spPr>
          <a:xfrm>
            <a:off x="-1270" y="496696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30C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104"/>
          <p:cNvSpPr/>
          <p:nvPr/>
        </p:nvSpPr>
        <p:spPr>
          <a:xfrm>
            <a:off x="-1270" y="497966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30C4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105"/>
          <p:cNvSpPr/>
          <p:nvPr/>
        </p:nvSpPr>
        <p:spPr>
          <a:xfrm>
            <a:off x="-1270" y="499236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30C3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g object 106"/>
          <p:cNvSpPr/>
          <p:nvPr/>
        </p:nvSpPr>
        <p:spPr>
          <a:xfrm>
            <a:off x="-1270" y="500506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FC2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g object 107"/>
          <p:cNvSpPr/>
          <p:nvPr/>
        </p:nvSpPr>
        <p:spPr>
          <a:xfrm>
            <a:off x="-1270" y="5017769"/>
            <a:ext cx="9146540" cy="15240"/>
          </a:xfrm>
          <a:custGeom>
            <a:avLst/>
            <a:gdLst/>
            <a:ahLst/>
            <a:cxnLst/>
            <a:rect l="l" t="t" r="r" b="b"/>
            <a:pathLst>
              <a:path w="9146540" h="15239">
                <a:moveTo>
                  <a:pt x="9146540" y="0"/>
                </a:moveTo>
                <a:lnTo>
                  <a:pt x="0" y="0"/>
                </a:lnTo>
                <a:lnTo>
                  <a:pt x="0" y="15239"/>
                </a:lnTo>
                <a:lnTo>
                  <a:pt x="9146540" y="15239"/>
                </a:lnTo>
                <a:lnTo>
                  <a:pt x="9146540" y="0"/>
                </a:lnTo>
                <a:close/>
              </a:path>
            </a:pathLst>
          </a:custGeom>
          <a:solidFill>
            <a:srgbClr val="2FC1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g object 108"/>
          <p:cNvSpPr/>
          <p:nvPr/>
        </p:nvSpPr>
        <p:spPr>
          <a:xfrm>
            <a:off x="-1270" y="503173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2FC0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g object 109"/>
          <p:cNvSpPr/>
          <p:nvPr/>
        </p:nvSpPr>
        <p:spPr>
          <a:xfrm>
            <a:off x="-1270" y="504443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2EBF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g object 110"/>
          <p:cNvSpPr/>
          <p:nvPr/>
        </p:nvSpPr>
        <p:spPr>
          <a:xfrm>
            <a:off x="-1270" y="505713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2EBE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g object 111"/>
          <p:cNvSpPr/>
          <p:nvPr/>
        </p:nvSpPr>
        <p:spPr>
          <a:xfrm>
            <a:off x="-1270" y="506983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2EBD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g object 112"/>
          <p:cNvSpPr/>
          <p:nvPr/>
        </p:nvSpPr>
        <p:spPr>
          <a:xfrm>
            <a:off x="-1270" y="508381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DB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g object 113"/>
          <p:cNvSpPr/>
          <p:nvPr/>
        </p:nvSpPr>
        <p:spPr>
          <a:xfrm>
            <a:off x="-1270" y="509651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DBB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g object 114"/>
          <p:cNvSpPr/>
          <p:nvPr/>
        </p:nvSpPr>
        <p:spPr>
          <a:xfrm>
            <a:off x="-1270" y="510921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DBA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g object 115"/>
          <p:cNvSpPr/>
          <p:nvPr/>
        </p:nvSpPr>
        <p:spPr>
          <a:xfrm>
            <a:off x="-1270" y="512191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CB9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g object 116"/>
          <p:cNvSpPr/>
          <p:nvPr/>
        </p:nvSpPr>
        <p:spPr>
          <a:xfrm>
            <a:off x="-1270" y="513461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CB8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g object 117"/>
          <p:cNvSpPr/>
          <p:nvPr/>
        </p:nvSpPr>
        <p:spPr>
          <a:xfrm>
            <a:off x="-1270" y="514857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2CB7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g object 118"/>
          <p:cNvSpPr/>
          <p:nvPr/>
        </p:nvSpPr>
        <p:spPr>
          <a:xfrm>
            <a:off x="-1270" y="516127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2BB6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g object 119"/>
          <p:cNvSpPr/>
          <p:nvPr/>
        </p:nvSpPr>
        <p:spPr>
          <a:xfrm>
            <a:off x="-1270" y="517397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2BB5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g object 120"/>
          <p:cNvSpPr/>
          <p:nvPr/>
        </p:nvSpPr>
        <p:spPr>
          <a:xfrm>
            <a:off x="-1270" y="518667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2BB4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g object 121"/>
          <p:cNvSpPr/>
          <p:nvPr/>
        </p:nvSpPr>
        <p:spPr>
          <a:xfrm>
            <a:off x="-1270" y="519937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2AB3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g object 122"/>
          <p:cNvSpPr/>
          <p:nvPr/>
        </p:nvSpPr>
        <p:spPr>
          <a:xfrm>
            <a:off x="-1270" y="521335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AB2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g object 123"/>
          <p:cNvSpPr/>
          <p:nvPr/>
        </p:nvSpPr>
        <p:spPr>
          <a:xfrm>
            <a:off x="-1270" y="522605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AB1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g object 124"/>
          <p:cNvSpPr/>
          <p:nvPr/>
        </p:nvSpPr>
        <p:spPr>
          <a:xfrm>
            <a:off x="-1270" y="523875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9B0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g object 125"/>
          <p:cNvSpPr/>
          <p:nvPr/>
        </p:nvSpPr>
        <p:spPr>
          <a:xfrm>
            <a:off x="-1270" y="525145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9AF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g object 126"/>
          <p:cNvSpPr/>
          <p:nvPr/>
        </p:nvSpPr>
        <p:spPr>
          <a:xfrm>
            <a:off x="-1270" y="526415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9A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g object 127"/>
          <p:cNvSpPr/>
          <p:nvPr/>
        </p:nvSpPr>
        <p:spPr>
          <a:xfrm>
            <a:off x="-1270" y="527811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8AD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g object 128"/>
          <p:cNvSpPr/>
          <p:nvPr/>
        </p:nvSpPr>
        <p:spPr>
          <a:xfrm>
            <a:off x="-1270" y="529081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8AC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g object 129"/>
          <p:cNvSpPr/>
          <p:nvPr/>
        </p:nvSpPr>
        <p:spPr>
          <a:xfrm>
            <a:off x="-1270" y="530351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8AB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g object 130"/>
          <p:cNvSpPr/>
          <p:nvPr/>
        </p:nvSpPr>
        <p:spPr>
          <a:xfrm>
            <a:off x="-1270" y="531621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7AA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g object 131"/>
          <p:cNvSpPr/>
          <p:nvPr/>
        </p:nvSpPr>
        <p:spPr>
          <a:xfrm>
            <a:off x="-1270" y="532891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7A9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g object 132"/>
          <p:cNvSpPr/>
          <p:nvPr/>
        </p:nvSpPr>
        <p:spPr>
          <a:xfrm>
            <a:off x="-1270" y="534288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27A8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g object 133"/>
          <p:cNvSpPr/>
          <p:nvPr/>
        </p:nvSpPr>
        <p:spPr>
          <a:xfrm>
            <a:off x="-1270" y="535558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26A7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g object 134"/>
          <p:cNvSpPr/>
          <p:nvPr/>
        </p:nvSpPr>
        <p:spPr>
          <a:xfrm>
            <a:off x="-1270" y="536828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26A6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g object 135"/>
          <p:cNvSpPr/>
          <p:nvPr/>
        </p:nvSpPr>
        <p:spPr>
          <a:xfrm>
            <a:off x="-1270" y="538098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26A5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g object 136"/>
          <p:cNvSpPr/>
          <p:nvPr/>
        </p:nvSpPr>
        <p:spPr>
          <a:xfrm>
            <a:off x="-1270" y="539368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25A4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g object 137"/>
          <p:cNvSpPr/>
          <p:nvPr/>
        </p:nvSpPr>
        <p:spPr>
          <a:xfrm>
            <a:off x="-1270" y="540766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5A3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g object 138"/>
          <p:cNvSpPr/>
          <p:nvPr/>
        </p:nvSpPr>
        <p:spPr>
          <a:xfrm>
            <a:off x="-1270" y="542036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5A2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g object 139"/>
          <p:cNvSpPr/>
          <p:nvPr/>
        </p:nvSpPr>
        <p:spPr>
          <a:xfrm>
            <a:off x="-1270" y="543306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4A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g object 140"/>
          <p:cNvSpPr/>
          <p:nvPr/>
        </p:nvSpPr>
        <p:spPr>
          <a:xfrm>
            <a:off x="-1270" y="544576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4A0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g object 141"/>
          <p:cNvSpPr/>
          <p:nvPr/>
        </p:nvSpPr>
        <p:spPr>
          <a:xfrm>
            <a:off x="-1270" y="5458460"/>
            <a:ext cx="9146540" cy="15240"/>
          </a:xfrm>
          <a:custGeom>
            <a:avLst/>
            <a:gdLst/>
            <a:ahLst/>
            <a:cxnLst/>
            <a:rect l="l" t="t" r="r" b="b"/>
            <a:pathLst>
              <a:path w="9146540" h="15239">
                <a:moveTo>
                  <a:pt x="9146540" y="0"/>
                </a:moveTo>
                <a:lnTo>
                  <a:pt x="0" y="0"/>
                </a:lnTo>
                <a:lnTo>
                  <a:pt x="0" y="15239"/>
                </a:lnTo>
                <a:lnTo>
                  <a:pt x="9146540" y="15239"/>
                </a:lnTo>
                <a:lnTo>
                  <a:pt x="9146540" y="0"/>
                </a:lnTo>
                <a:close/>
              </a:path>
            </a:pathLst>
          </a:custGeom>
          <a:solidFill>
            <a:srgbClr val="249F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g object 142"/>
          <p:cNvSpPr/>
          <p:nvPr/>
        </p:nvSpPr>
        <p:spPr>
          <a:xfrm>
            <a:off x="-1270" y="547242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239E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g object 143"/>
          <p:cNvSpPr/>
          <p:nvPr/>
        </p:nvSpPr>
        <p:spPr>
          <a:xfrm>
            <a:off x="-1270" y="548512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239D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g object 144"/>
          <p:cNvSpPr/>
          <p:nvPr/>
        </p:nvSpPr>
        <p:spPr>
          <a:xfrm>
            <a:off x="-1270" y="549782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239C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g object 145"/>
          <p:cNvSpPr/>
          <p:nvPr/>
        </p:nvSpPr>
        <p:spPr>
          <a:xfrm>
            <a:off x="-1270" y="551052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229B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g object 146"/>
          <p:cNvSpPr/>
          <p:nvPr/>
        </p:nvSpPr>
        <p:spPr>
          <a:xfrm>
            <a:off x="-1270" y="5523229"/>
            <a:ext cx="9146540" cy="15240"/>
          </a:xfrm>
          <a:custGeom>
            <a:avLst/>
            <a:gdLst/>
            <a:ahLst/>
            <a:cxnLst/>
            <a:rect l="l" t="t" r="r" b="b"/>
            <a:pathLst>
              <a:path w="9146540" h="15239">
                <a:moveTo>
                  <a:pt x="9146540" y="0"/>
                </a:moveTo>
                <a:lnTo>
                  <a:pt x="0" y="0"/>
                </a:lnTo>
                <a:lnTo>
                  <a:pt x="0" y="15240"/>
                </a:lnTo>
                <a:lnTo>
                  <a:pt x="9146540" y="15240"/>
                </a:lnTo>
                <a:lnTo>
                  <a:pt x="9146540" y="0"/>
                </a:lnTo>
                <a:close/>
              </a:path>
            </a:pathLst>
          </a:custGeom>
          <a:solidFill>
            <a:srgbClr val="229A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g object 147"/>
          <p:cNvSpPr/>
          <p:nvPr/>
        </p:nvSpPr>
        <p:spPr>
          <a:xfrm>
            <a:off x="-1270" y="553720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299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g object 148"/>
          <p:cNvSpPr/>
          <p:nvPr/>
        </p:nvSpPr>
        <p:spPr>
          <a:xfrm>
            <a:off x="-1270" y="554990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199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g object 149"/>
          <p:cNvSpPr/>
          <p:nvPr/>
        </p:nvSpPr>
        <p:spPr>
          <a:xfrm>
            <a:off x="-1270" y="556260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197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g object 150"/>
          <p:cNvSpPr/>
          <p:nvPr/>
        </p:nvSpPr>
        <p:spPr>
          <a:xfrm>
            <a:off x="-1270" y="557530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196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g object 151"/>
          <p:cNvSpPr/>
          <p:nvPr/>
        </p:nvSpPr>
        <p:spPr>
          <a:xfrm>
            <a:off x="-1270" y="558926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095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g object 152"/>
          <p:cNvSpPr/>
          <p:nvPr/>
        </p:nvSpPr>
        <p:spPr>
          <a:xfrm>
            <a:off x="-1270" y="560196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094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g object 153"/>
          <p:cNvSpPr/>
          <p:nvPr/>
        </p:nvSpPr>
        <p:spPr>
          <a:xfrm>
            <a:off x="-1270" y="561466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2093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g object 154"/>
          <p:cNvSpPr/>
          <p:nvPr/>
        </p:nvSpPr>
        <p:spPr>
          <a:xfrm>
            <a:off x="-1270" y="562736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F92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g object 155"/>
          <p:cNvSpPr/>
          <p:nvPr/>
        </p:nvSpPr>
        <p:spPr>
          <a:xfrm>
            <a:off x="-1270" y="564006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F91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g object 156"/>
          <p:cNvSpPr/>
          <p:nvPr/>
        </p:nvSpPr>
        <p:spPr>
          <a:xfrm>
            <a:off x="-1270" y="565403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F90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g object 157"/>
          <p:cNvSpPr/>
          <p:nvPr/>
        </p:nvSpPr>
        <p:spPr>
          <a:xfrm>
            <a:off x="-1270" y="566673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E8F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g object 158"/>
          <p:cNvSpPr/>
          <p:nvPr/>
        </p:nvSpPr>
        <p:spPr>
          <a:xfrm>
            <a:off x="-1270" y="567943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E8E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g object 159"/>
          <p:cNvSpPr/>
          <p:nvPr/>
        </p:nvSpPr>
        <p:spPr>
          <a:xfrm>
            <a:off x="-1270" y="569213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E8D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g object 160"/>
          <p:cNvSpPr/>
          <p:nvPr/>
        </p:nvSpPr>
        <p:spPr>
          <a:xfrm>
            <a:off x="-1270" y="570483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D8C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g object 161"/>
          <p:cNvSpPr/>
          <p:nvPr/>
        </p:nvSpPr>
        <p:spPr>
          <a:xfrm>
            <a:off x="-1270" y="571881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D8B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g object 162"/>
          <p:cNvSpPr/>
          <p:nvPr/>
        </p:nvSpPr>
        <p:spPr>
          <a:xfrm>
            <a:off x="-1270" y="573151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D8A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g object 163"/>
          <p:cNvSpPr/>
          <p:nvPr/>
        </p:nvSpPr>
        <p:spPr>
          <a:xfrm>
            <a:off x="-1270" y="574421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C89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g object 164"/>
          <p:cNvSpPr/>
          <p:nvPr/>
        </p:nvSpPr>
        <p:spPr>
          <a:xfrm>
            <a:off x="-1270" y="575691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C88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g object 165"/>
          <p:cNvSpPr/>
          <p:nvPr/>
        </p:nvSpPr>
        <p:spPr>
          <a:xfrm>
            <a:off x="-1270" y="576961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C87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g object 166"/>
          <p:cNvSpPr/>
          <p:nvPr/>
        </p:nvSpPr>
        <p:spPr>
          <a:xfrm>
            <a:off x="-1270" y="578357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B86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g object 167"/>
          <p:cNvSpPr/>
          <p:nvPr/>
        </p:nvSpPr>
        <p:spPr>
          <a:xfrm>
            <a:off x="-1270" y="579627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B85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g object 168"/>
          <p:cNvSpPr/>
          <p:nvPr/>
        </p:nvSpPr>
        <p:spPr>
          <a:xfrm>
            <a:off x="-1270" y="580897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B84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g object 169"/>
          <p:cNvSpPr/>
          <p:nvPr/>
        </p:nvSpPr>
        <p:spPr>
          <a:xfrm>
            <a:off x="-1270" y="582167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A83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g object 170"/>
          <p:cNvSpPr/>
          <p:nvPr/>
        </p:nvSpPr>
        <p:spPr>
          <a:xfrm>
            <a:off x="-1270" y="583437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A82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g object 171"/>
          <p:cNvSpPr/>
          <p:nvPr/>
        </p:nvSpPr>
        <p:spPr>
          <a:xfrm>
            <a:off x="-1270" y="584835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A8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g object 172"/>
          <p:cNvSpPr/>
          <p:nvPr/>
        </p:nvSpPr>
        <p:spPr>
          <a:xfrm>
            <a:off x="-1270" y="586105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980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g object 173"/>
          <p:cNvSpPr/>
          <p:nvPr/>
        </p:nvSpPr>
        <p:spPr>
          <a:xfrm>
            <a:off x="-1270" y="587375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97F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g object 174"/>
          <p:cNvSpPr/>
          <p:nvPr/>
        </p:nvSpPr>
        <p:spPr>
          <a:xfrm>
            <a:off x="-1270" y="588645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97E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g object 175"/>
          <p:cNvSpPr/>
          <p:nvPr/>
        </p:nvSpPr>
        <p:spPr>
          <a:xfrm>
            <a:off x="-1270" y="589915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87D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g object 176"/>
          <p:cNvSpPr/>
          <p:nvPr/>
        </p:nvSpPr>
        <p:spPr>
          <a:xfrm>
            <a:off x="-1270" y="591311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87C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g object 177"/>
          <p:cNvSpPr/>
          <p:nvPr/>
        </p:nvSpPr>
        <p:spPr>
          <a:xfrm>
            <a:off x="-1270" y="592581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87B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g object 178"/>
          <p:cNvSpPr/>
          <p:nvPr/>
        </p:nvSpPr>
        <p:spPr>
          <a:xfrm>
            <a:off x="-1270" y="593851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77A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g object 179"/>
          <p:cNvSpPr/>
          <p:nvPr/>
        </p:nvSpPr>
        <p:spPr>
          <a:xfrm>
            <a:off x="-1270" y="595121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779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g object 180"/>
          <p:cNvSpPr/>
          <p:nvPr/>
        </p:nvSpPr>
        <p:spPr>
          <a:xfrm>
            <a:off x="-1270" y="596391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778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g object 181"/>
          <p:cNvSpPr/>
          <p:nvPr/>
        </p:nvSpPr>
        <p:spPr>
          <a:xfrm>
            <a:off x="-1270" y="597788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677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g object 182"/>
          <p:cNvSpPr/>
          <p:nvPr/>
        </p:nvSpPr>
        <p:spPr>
          <a:xfrm>
            <a:off x="-1270" y="599058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676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g object 183"/>
          <p:cNvSpPr/>
          <p:nvPr/>
        </p:nvSpPr>
        <p:spPr>
          <a:xfrm>
            <a:off x="-1270" y="600328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675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g object 184"/>
          <p:cNvSpPr/>
          <p:nvPr/>
        </p:nvSpPr>
        <p:spPr>
          <a:xfrm>
            <a:off x="-1270" y="601598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574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g object 185"/>
          <p:cNvSpPr/>
          <p:nvPr/>
        </p:nvSpPr>
        <p:spPr>
          <a:xfrm>
            <a:off x="-1270" y="6028689"/>
            <a:ext cx="9146540" cy="15240"/>
          </a:xfrm>
          <a:custGeom>
            <a:avLst/>
            <a:gdLst/>
            <a:ahLst/>
            <a:cxnLst/>
            <a:rect l="l" t="t" r="r" b="b"/>
            <a:pathLst>
              <a:path w="9146540" h="15239">
                <a:moveTo>
                  <a:pt x="9146540" y="0"/>
                </a:moveTo>
                <a:lnTo>
                  <a:pt x="0" y="0"/>
                </a:lnTo>
                <a:lnTo>
                  <a:pt x="0" y="15240"/>
                </a:lnTo>
                <a:lnTo>
                  <a:pt x="9146540" y="15240"/>
                </a:lnTo>
                <a:lnTo>
                  <a:pt x="9146540" y="0"/>
                </a:lnTo>
                <a:close/>
              </a:path>
            </a:pathLst>
          </a:custGeom>
          <a:solidFill>
            <a:srgbClr val="1573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g object 186"/>
          <p:cNvSpPr/>
          <p:nvPr/>
        </p:nvSpPr>
        <p:spPr>
          <a:xfrm>
            <a:off x="-1270" y="604266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572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g object 187"/>
          <p:cNvSpPr/>
          <p:nvPr/>
        </p:nvSpPr>
        <p:spPr>
          <a:xfrm>
            <a:off x="-1270" y="605536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471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g object 188"/>
          <p:cNvSpPr/>
          <p:nvPr/>
        </p:nvSpPr>
        <p:spPr>
          <a:xfrm>
            <a:off x="-1270" y="606806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470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bg object 189"/>
          <p:cNvSpPr/>
          <p:nvPr/>
        </p:nvSpPr>
        <p:spPr>
          <a:xfrm>
            <a:off x="-1270" y="608076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46F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g object 190"/>
          <p:cNvSpPr/>
          <p:nvPr/>
        </p:nvSpPr>
        <p:spPr>
          <a:xfrm>
            <a:off x="-1270" y="6093460"/>
            <a:ext cx="9146540" cy="15240"/>
          </a:xfrm>
          <a:custGeom>
            <a:avLst/>
            <a:gdLst/>
            <a:ahLst/>
            <a:cxnLst/>
            <a:rect l="l" t="t" r="r" b="b"/>
            <a:pathLst>
              <a:path w="9146540" h="15239">
                <a:moveTo>
                  <a:pt x="9146540" y="0"/>
                </a:moveTo>
                <a:lnTo>
                  <a:pt x="0" y="0"/>
                </a:lnTo>
                <a:lnTo>
                  <a:pt x="0" y="15239"/>
                </a:lnTo>
                <a:lnTo>
                  <a:pt x="9146540" y="15239"/>
                </a:lnTo>
                <a:lnTo>
                  <a:pt x="9146540" y="0"/>
                </a:lnTo>
                <a:close/>
              </a:path>
            </a:pathLst>
          </a:custGeom>
          <a:solidFill>
            <a:srgbClr val="136E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g object 191"/>
          <p:cNvSpPr/>
          <p:nvPr/>
        </p:nvSpPr>
        <p:spPr>
          <a:xfrm>
            <a:off x="-1270" y="610742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36D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g object 192"/>
          <p:cNvSpPr/>
          <p:nvPr/>
        </p:nvSpPr>
        <p:spPr>
          <a:xfrm>
            <a:off x="-1270" y="612012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36C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g object 193"/>
          <p:cNvSpPr/>
          <p:nvPr/>
        </p:nvSpPr>
        <p:spPr>
          <a:xfrm>
            <a:off x="-1270" y="613282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26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g object 194"/>
          <p:cNvSpPr/>
          <p:nvPr/>
        </p:nvSpPr>
        <p:spPr>
          <a:xfrm>
            <a:off x="-1270" y="614553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26A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g object 195"/>
          <p:cNvSpPr/>
          <p:nvPr/>
        </p:nvSpPr>
        <p:spPr>
          <a:xfrm>
            <a:off x="-1270" y="615949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269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g object 196"/>
          <p:cNvSpPr/>
          <p:nvPr/>
        </p:nvSpPr>
        <p:spPr>
          <a:xfrm>
            <a:off x="-1270" y="617219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168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g object 197"/>
          <p:cNvSpPr/>
          <p:nvPr/>
        </p:nvSpPr>
        <p:spPr>
          <a:xfrm>
            <a:off x="-1270" y="618489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167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g object 198"/>
          <p:cNvSpPr/>
          <p:nvPr/>
        </p:nvSpPr>
        <p:spPr>
          <a:xfrm>
            <a:off x="-1270" y="619759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166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g object 199"/>
          <p:cNvSpPr/>
          <p:nvPr/>
        </p:nvSpPr>
        <p:spPr>
          <a:xfrm>
            <a:off x="-1270" y="621029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1066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g object 200"/>
          <p:cNvSpPr/>
          <p:nvPr/>
        </p:nvSpPr>
        <p:spPr>
          <a:xfrm>
            <a:off x="-1270" y="622426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064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bg object 201"/>
          <p:cNvSpPr/>
          <p:nvPr/>
        </p:nvSpPr>
        <p:spPr>
          <a:xfrm>
            <a:off x="-1270" y="623696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1063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bg object 202"/>
          <p:cNvSpPr/>
          <p:nvPr/>
        </p:nvSpPr>
        <p:spPr>
          <a:xfrm>
            <a:off x="-1270" y="624966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F62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g object 203"/>
          <p:cNvSpPr/>
          <p:nvPr/>
        </p:nvSpPr>
        <p:spPr>
          <a:xfrm>
            <a:off x="-1270" y="626236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F6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g object 204"/>
          <p:cNvSpPr/>
          <p:nvPr/>
        </p:nvSpPr>
        <p:spPr>
          <a:xfrm>
            <a:off x="-1270" y="627506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F60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g object 205"/>
          <p:cNvSpPr/>
          <p:nvPr/>
        </p:nvSpPr>
        <p:spPr>
          <a:xfrm>
            <a:off x="-1270" y="628903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E5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g object 206"/>
          <p:cNvSpPr/>
          <p:nvPr/>
        </p:nvSpPr>
        <p:spPr>
          <a:xfrm>
            <a:off x="-1270" y="630173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E5E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g object 207"/>
          <p:cNvSpPr/>
          <p:nvPr/>
        </p:nvSpPr>
        <p:spPr>
          <a:xfrm>
            <a:off x="-1270" y="631443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E5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bg object 208"/>
          <p:cNvSpPr/>
          <p:nvPr/>
        </p:nvSpPr>
        <p:spPr>
          <a:xfrm>
            <a:off x="-1270" y="632713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D5C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bg object 209"/>
          <p:cNvSpPr/>
          <p:nvPr/>
        </p:nvSpPr>
        <p:spPr>
          <a:xfrm>
            <a:off x="-1270" y="633983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D5B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g object 210"/>
          <p:cNvSpPr/>
          <p:nvPr/>
        </p:nvSpPr>
        <p:spPr>
          <a:xfrm>
            <a:off x="-1270" y="635381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D5A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bg object 211"/>
          <p:cNvSpPr/>
          <p:nvPr/>
        </p:nvSpPr>
        <p:spPr>
          <a:xfrm>
            <a:off x="-1270" y="636651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C59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bg object 212"/>
          <p:cNvSpPr/>
          <p:nvPr/>
        </p:nvSpPr>
        <p:spPr>
          <a:xfrm>
            <a:off x="-1270" y="637921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C58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bg object 213"/>
          <p:cNvSpPr/>
          <p:nvPr/>
        </p:nvSpPr>
        <p:spPr>
          <a:xfrm>
            <a:off x="-1270" y="639191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C57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bg object 214"/>
          <p:cNvSpPr/>
          <p:nvPr/>
        </p:nvSpPr>
        <p:spPr>
          <a:xfrm>
            <a:off x="-1270" y="640461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B56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bg object 215"/>
          <p:cNvSpPr/>
          <p:nvPr/>
        </p:nvSpPr>
        <p:spPr>
          <a:xfrm>
            <a:off x="-1270" y="641858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B55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bg object 216"/>
          <p:cNvSpPr/>
          <p:nvPr/>
        </p:nvSpPr>
        <p:spPr>
          <a:xfrm>
            <a:off x="-1270" y="643128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B5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bg object 217"/>
          <p:cNvSpPr/>
          <p:nvPr/>
        </p:nvSpPr>
        <p:spPr>
          <a:xfrm>
            <a:off x="-1270" y="644398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A53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bg object 218"/>
          <p:cNvSpPr/>
          <p:nvPr/>
        </p:nvSpPr>
        <p:spPr>
          <a:xfrm>
            <a:off x="-1270" y="645668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A52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bg object 219"/>
          <p:cNvSpPr/>
          <p:nvPr/>
        </p:nvSpPr>
        <p:spPr>
          <a:xfrm>
            <a:off x="-1270" y="646938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A51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bg object 220"/>
          <p:cNvSpPr/>
          <p:nvPr/>
        </p:nvSpPr>
        <p:spPr>
          <a:xfrm>
            <a:off x="-1270" y="648334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950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bg object 221"/>
          <p:cNvSpPr/>
          <p:nvPr/>
        </p:nvSpPr>
        <p:spPr>
          <a:xfrm>
            <a:off x="-1270" y="649604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94F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bg object 222"/>
          <p:cNvSpPr/>
          <p:nvPr/>
        </p:nvSpPr>
        <p:spPr>
          <a:xfrm>
            <a:off x="-1270" y="650874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9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bg object 223"/>
          <p:cNvSpPr/>
          <p:nvPr/>
        </p:nvSpPr>
        <p:spPr>
          <a:xfrm>
            <a:off x="-1270" y="652144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84D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bg object 224"/>
          <p:cNvSpPr/>
          <p:nvPr/>
        </p:nvSpPr>
        <p:spPr>
          <a:xfrm>
            <a:off x="-1270" y="6534149"/>
            <a:ext cx="9146540" cy="15240"/>
          </a:xfrm>
          <a:custGeom>
            <a:avLst/>
            <a:gdLst/>
            <a:ahLst/>
            <a:cxnLst/>
            <a:rect l="l" t="t" r="r" b="b"/>
            <a:pathLst>
              <a:path w="9146540" h="15240">
                <a:moveTo>
                  <a:pt x="9146540" y="0"/>
                </a:moveTo>
                <a:lnTo>
                  <a:pt x="0" y="0"/>
                </a:lnTo>
                <a:lnTo>
                  <a:pt x="0" y="15239"/>
                </a:lnTo>
                <a:lnTo>
                  <a:pt x="9146540" y="152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84C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bg object 225"/>
          <p:cNvSpPr/>
          <p:nvPr/>
        </p:nvSpPr>
        <p:spPr>
          <a:xfrm>
            <a:off x="-1270" y="654811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84B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bg object 226"/>
          <p:cNvSpPr/>
          <p:nvPr/>
        </p:nvSpPr>
        <p:spPr>
          <a:xfrm>
            <a:off x="-1270" y="656081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74A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bg object 227"/>
          <p:cNvSpPr/>
          <p:nvPr/>
        </p:nvSpPr>
        <p:spPr>
          <a:xfrm>
            <a:off x="-1270" y="657351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749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bg object 228"/>
          <p:cNvSpPr/>
          <p:nvPr/>
        </p:nvSpPr>
        <p:spPr>
          <a:xfrm>
            <a:off x="-1270" y="658621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748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bg object 229"/>
          <p:cNvSpPr/>
          <p:nvPr/>
        </p:nvSpPr>
        <p:spPr>
          <a:xfrm>
            <a:off x="-1270" y="6598919"/>
            <a:ext cx="9146540" cy="15240"/>
          </a:xfrm>
          <a:custGeom>
            <a:avLst/>
            <a:gdLst/>
            <a:ahLst/>
            <a:cxnLst/>
            <a:rect l="l" t="t" r="r" b="b"/>
            <a:pathLst>
              <a:path w="9146540" h="15240">
                <a:moveTo>
                  <a:pt x="9146540" y="0"/>
                </a:moveTo>
                <a:lnTo>
                  <a:pt x="0" y="0"/>
                </a:lnTo>
                <a:lnTo>
                  <a:pt x="0" y="15239"/>
                </a:lnTo>
                <a:lnTo>
                  <a:pt x="9146540" y="152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647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bg object 230"/>
          <p:cNvSpPr/>
          <p:nvPr/>
        </p:nvSpPr>
        <p:spPr>
          <a:xfrm>
            <a:off x="-1270" y="661288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646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bg object 231"/>
          <p:cNvSpPr/>
          <p:nvPr/>
        </p:nvSpPr>
        <p:spPr>
          <a:xfrm>
            <a:off x="-1270" y="662558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64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bg object 232"/>
          <p:cNvSpPr/>
          <p:nvPr/>
        </p:nvSpPr>
        <p:spPr>
          <a:xfrm>
            <a:off x="-1270" y="663828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544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bg object 233"/>
          <p:cNvSpPr/>
          <p:nvPr/>
        </p:nvSpPr>
        <p:spPr>
          <a:xfrm>
            <a:off x="-1270" y="665098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69"/>
                </a:lnTo>
                <a:lnTo>
                  <a:pt x="9146540" y="139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543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bg object 234"/>
          <p:cNvSpPr/>
          <p:nvPr/>
        </p:nvSpPr>
        <p:spPr>
          <a:xfrm>
            <a:off x="-1270" y="6663689"/>
            <a:ext cx="9146540" cy="15240"/>
          </a:xfrm>
          <a:custGeom>
            <a:avLst/>
            <a:gdLst/>
            <a:ahLst/>
            <a:cxnLst/>
            <a:rect l="l" t="t" r="r" b="b"/>
            <a:pathLst>
              <a:path w="9146540" h="15240">
                <a:moveTo>
                  <a:pt x="9146540" y="0"/>
                </a:moveTo>
                <a:lnTo>
                  <a:pt x="0" y="0"/>
                </a:lnTo>
                <a:lnTo>
                  <a:pt x="0" y="15239"/>
                </a:lnTo>
                <a:lnTo>
                  <a:pt x="9146540" y="15239"/>
                </a:lnTo>
                <a:lnTo>
                  <a:pt x="9146540" y="0"/>
                </a:lnTo>
                <a:close/>
              </a:path>
            </a:pathLst>
          </a:custGeom>
          <a:solidFill>
            <a:srgbClr val="0542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bg object 235"/>
          <p:cNvSpPr/>
          <p:nvPr/>
        </p:nvSpPr>
        <p:spPr>
          <a:xfrm>
            <a:off x="-1270" y="667766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441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bg object 236"/>
          <p:cNvSpPr/>
          <p:nvPr/>
        </p:nvSpPr>
        <p:spPr>
          <a:xfrm>
            <a:off x="-1270" y="669036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440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bg object 237"/>
          <p:cNvSpPr/>
          <p:nvPr/>
        </p:nvSpPr>
        <p:spPr>
          <a:xfrm>
            <a:off x="-1270" y="670306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43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bg object 238"/>
          <p:cNvSpPr/>
          <p:nvPr/>
        </p:nvSpPr>
        <p:spPr>
          <a:xfrm>
            <a:off x="-1270" y="671576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33E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bg object 239"/>
          <p:cNvSpPr/>
          <p:nvPr/>
        </p:nvSpPr>
        <p:spPr>
          <a:xfrm>
            <a:off x="-1270" y="672973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33D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bg object 240"/>
          <p:cNvSpPr/>
          <p:nvPr/>
        </p:nvSpPr>
        <p:spPr>
          <a:xfrm>
            <a:off x="-1270" y="674243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33C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bg object 241"/>
          <p:cNvSpPr/>
          <p:nvPr/>
        </p:nvSpPr>
        <p:spPr>
          <a:xfrm>
            <a:off x="-1270" y="675513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23B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bg object 242"/>
          <p:cNvSpPr/>
          <p:nvPr/>
        </p:nvSpPr>
        <p:spPr>
          <a:xfrm>
            <a:off x="-1270" y="676783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23A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bg object 243"/>
          <p:cNvSpPr/>
          <p:nvPr/>
        </p:nvSpPr>
        <p:spPr>
          <a:xfrm>
            <a:off x="-1270" y="6780530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239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bg object 244"/>
          <p:cNvSpPr/>
          <p:nvPr/>
        </p:nvSpPr>
        <p:spPr>
          <a:xfrm>
            <a:off x="-1270" y="679449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138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bg object 245"/>
          <p:cNvSpPr/>
          <p:nvPr/>
        </p:nvSpPr>
        <p:spPr>
          <a:xfrm>
            <a:off x="-1270" y="680719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137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bg object 246"/>
          <p:cNvSpPr/>
          <p:nvPr/>
        </p:nvSpPr>
        <p:spPr>
          <a:xfrm>
            <a:off x="-1270" y="681989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13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bg object 247"/>
          <p:cNvSpPr/>
          <p:nvPr/>
        </p:nvSpPr>
        <p:spPr>
          <a:xfrm>
            <a:off x="-1270" y="683259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35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bg object 248"/>
          <p:cNvSpPr/>
          <p:nvPr/>
        </p:nvSpPr>
        <p:spPr>
          <a:xfrm>
            <a:off x="-1270" y="6845299"/>
            <a:ext cx="9146540" cy="13970"/>
          </a:xfrm>
          <a:custGeom>
            <a:avLst/>
            <a:gdLst/>
            <a:ahLst/>
            <a:cxnLst/>
            <a:rect l="l" t="t" r="r" b="b"/>
            <a:pathLst>
              <a:path w="9146540" h="13970">
                <a:moveTo>
                  <a:pt x="9146540" y="0"/>
                </a:moveTo>
                <a:lnTo>
                  <a:pt x="0" y="0"/>
                </a:lnTo>
                <a:lnTo>
                  <a:pt x="0" y="13970"/>
                </a:lnTo>
                <a:lnTo>
                  <a:pt x="9146540" y="139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34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bg object 249"/>
          <p:cNvSpPr/>
          <p:nvPr/>
        </p:nvSpPr>
        <p:spPr>
          <a:xfrm>
            <a:off x="-1270" y="0"/>
            <a:ext cx="9146540" cy="123189"/>
          </a:xfrm>
          <a:custGeom>
            <a:avLst/>
            <a:gdLst/>
            <a:ahLst/>
            <a:cxnLst/>
            <a:rect l="l" t="t" r="r" b="b"/>
            <a:pathLst>
              <a:path w="9146540" h="123189">
                <a:moveTo>
                  <a:pt x="9146540" y="0"/>
                </a:moveTo>
                <a:lnTo>
                  <a:pt x="0" y="0"/>
                </a:lnTo>
                <a:lnTo>
                  <a:pt x="0" y="58420"/>
                </a:lnTo>
                <a:lnTo>
                  <a:pt x="0" y="64770"/>
                </a:lnTo>
                <a:lnTo>
                  <a:pt x="0" y="123190"/>
                </a:lnTo>
                <a:lnTo>
                  <a:pt x="9146540" y="123190"/>
                </a:lnTo>
                <a:lnTo>
                  <a:pt x="9146540" y="64770"/>
                </a:lnTo>
                <a:lnTo>
                  <a:pt x="9146540" y="5842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6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bg object 250"/>
          <p:cNvSpPr/>
          <p:nvPr/>
        </p:nvSpPr>
        <p:spPr>
          <a:xfrm>
            <a:off x="-1270" y="116840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6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bg object 251"/>
          <p:cNvSpPr/>
          <p:nvPr/>
        </p:nvSpPr>
        <p:spPr>
          <a:xfrm>
            <a:off x="-1270" y="17525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7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bg object 252"/>
          <p:cNvSpPr/>
          <p:nvPr/>
        </p:nvSpPr>
        <p:spPr>
          <a:xfrm>
            <a:off x="-1270" y="23367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bg object 253"/>
          <p:cNvSpPr/>
          <p:nvPr/>
        </p:nvSpPr>
        <p:spPr>
          <a:xfrm>
            <a:off x="-1270" y="29210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bg object 254"/>
          <p:cNvSpPr/>
          <p:nvPr/>
        </p:nvSpPr>
        <p:spPr>
          <a:xfrm>
            <a:off x="-1270" y="351789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499"/>
                </a:lnTo>
                <a:lnTo>
                  <a:pt x="9146540" y="6349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bg object 255"/>
          <p:cNvSpPr/>
          <p:nvPr/>
        </p:nvSpPr>
        <p:spPr>
          <a:xfrm>
            <a:off x="-1270" y="41021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8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bg object 256"/>
          <p:cNvSpPr/>
          <p:nvPr/>
        </p:nvSpPr>
        <p:spPr>
          <a:xfrm>
            <a:off x="-1270" y="46862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8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bg object 257"/>
          <p:cNvSpPr/>
          <p:nvPr/>
        </p:nvSpPr>
        <p:spPr>
          <a:xfrm>
            <a:off x="-1270" y="528320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9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bg object 258"/>
          <p:cNvSpPr/>
          <p:nvPr/>
        </p:nvSpPr>
        <p:spPr>
          <a:xfrm>
            <a:off x="-1270" y="58673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9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bg object 259"/>
          <p:cNvSpPr/>
          <p:nvPr/>
        </p:nvSpPr>
        <p:spPr>
          <a:xfrm>
            <a:off x="-1270" y="64516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bg object 260"/>
          <p:cNvSpPr/>
          <p:nvPr/>
        </p:nvSpPr>
        <p:spPr>
          <a:xfrm>
            <a:off x="-1270" y="70357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bg object 261"/>
          <p:cNvSpPr/>
          <p:nvPr/>
        </p:nvSpPr>
        <p:spPr>
          <a:xfrm>
            <a:off x="-1270" y="763270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bg object 262"/>
          <p:cNvSpPr/>
          <p:nvPr/>
        </p:nvSpPr>
        <p:spPr>
          <a:xfrm>
            <a:off x="-1270" y="82169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A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bg object 263"/>
          <p:cNvSpPr/>
          <p:nvPr/>
        </p:nvSpPr>
        <p:spPr>
          <a:xfrm>
            <a:off x="-1270" y="88011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B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bg object 264"/>
          <p:cNvSpPr/>
          <p:nvPr/>
        </p:nvSpPr>
        <p:spPr>
          <a:xfrm>
            <a:off x="-1270" y="939799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B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bg object 265"/>
          <p:cNvSpPr/>
          <p:nvPr/>
        </p:nvSpPr>
        <p:spPr>
          <a:xfrm>
            <a:off x="-1270" y="99821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B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bg object 266"/>
          <p:cNvSpPr/>
          <p:nvPr/>
        </p:nvSpPr>
        <p:spPr>
          <a:xfrm>
            <a:off x="-1270" y="105664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C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bg object 267"/>
          <p:cNvSpPr/>
          <p:nvPr/>
        </p:nvSpPr>
        <p:spPr>
          <a:xfrm>
            <a:off x="-1270" y="111506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bg object 268"/>
          <p:cNvSpPr/>
          <p:nvPr/>
        </p:nvSpPr>
        <p:spPr>
          <a:xfrm>
            <a:off x="-1270" y="1174749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bg object 269"/>
          <p:cNvSpPr/>
          <p:nvPr/>
        </p:nvSpPr>
        <p:spPr>
          <a:xfrm>
            <a:off x="-1270" y="123316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D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bg object 270"/>
          <p:cNvSpPr/>
          <p:nvPr/>
        </p:nvSpPr>
        <p:spPr>
          <a:xfrm>
            <a:off x="-1270" y="129159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D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bg object 271"/>
          <p:cNvSpPr/>
          <p:nvPr/>
        </p:nvSpPr>
        <p:spPr>
          <a:xfrm>
            <a:off x="-1270" y="1351279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D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bg object 272"/>
          <p:cNvSpPr/>
          <p:nvPr/>
        </p:nvSpPr>
        <p:spPr>
          <a:xfrm>
            <a:off x="-1270" y="140969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E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bg object 273"/>
          <p:cNvSpPr/>
          <p:nvPr/>
        </p:nvSpPr>
        <p:spPr>
          <a:xfrm>
            <a:off x="-1270" y="146811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E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bg object 274"/>
          <p:cNvSpPr/>
          <p:nvPr/>
        </p:nvSpPr>
        <p:spPr>
          <a:xfrm>
            <a:off x="-1270" y="152654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bg object 275"/>
          <p:cNvSpPr/>
          <p:nvPr/>
        </p:nvSpPr>
        <p:spPr>
          <a:xfrm>
            <a:off x="-1270" y="1586229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bg object 276"/>
          <p:cNvSpPr/>
          <p:nvPr/>
        </p:nvSpPr>
        <p:spPr>
          <a:xfrm>
            <a:off x="-1270" y="164465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F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bg object 277"/>
          <p:cNvSpPr/>
          <p:nvPr/>
        </p:nvSpPr>
        <p:spPr>
          <a:xfrm>
            <a:off x="-1270" y="170306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1F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bg object 278"/>
          <p:cNvSpPr/>
          <p:nvPr/>
        </p:nvSpPr>
        <p:spPr>
          <a:xfrm>
            <a:off x="-1270" y="1762759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0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bg object 279"/>
          <p:cNvSpPr/>
          <p:nvPr/>
        </p:nvSpPr>
        <p:spPr>
          <a:xfrm>
            <a:off x="-1270" y="182117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0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bg object 280"/>
          <p:cNvSpPr/>
          <p:nvPr/>
        </p:nvSpPr>
        <p:spPr>
          <a:xfrm>
            <a:off x="-1270" y="187960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0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bg object 281"/>
          <p:cNvSpPr/>
          <p:nvPr/>
        </p:nvSpPr>
        <p:spPr>
          <a:xfrm>
            <a:off x="-1270" y="1938019"/>
            <a:ext cx="9146540" cy="123189"/>
          </a:xfrm>
          <a:custGeom>
            <a:avLst/>
            <a:gdLst/>
            <a:ahLst/>
            <a:cxnLst/>
            <a:rect l="l" t="t" r="r" b="b"/>
            <a:pathLst>
              <a:path w="9146540" h="123189">
                <a:moveTo>
                  <a:pt x="9146540" y="0"/>
                </a:moveTo>
                <a:lnTo>
                  <a:pt x="0" y="0"/>
                </a:lnTo>
                <a:lnTo>
                  <a:pt x="0" y="59690"/>
                </a:lnTo>
                <a:lnTo>
                  <a:pt x="0" y="64770"/>
                </a:lnTo>
                <a:lnTo>
                  <a:pt x="0" y="123190"/>
                </a:lnTo>
                <a:lnTo>
                  <a:pt x="9146540" y="123190"/>
                </a:lnTo>
                <a:lnTo>
                  <a:pt x="9146540" y="64770"/>
                </a:lnTo>
                <a:lnTo>
                  <a:pt x="9146540" y="5969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1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bg object 282"/>
          <p:cNvSpPr/>
          <p:nvPr/>
        </p:nvSpPr>
        <p:spPr>
          <a:xfrm>
            <a:off x="-1270" y="205612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1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bg object 283"/>
          <p:cNvSpPr/>
          <p:nvPr/>
        </p:nvSpPr>
        <p:spPr>
          <a:xfrm>
            <a:off x="-1270" y="211455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2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bg object 284"/>
          <p:cNvSpPr/>
          <p:nvPr/>
        </p:nvSpPr>
        <p:spPr>
          <a:xfrm>
            <a:off x="-1270" y="2174240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2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bg object 285"/>
          <p:cNvSpPr/>
          <p:nvPr/>
        </p:nvSpPr>
        <p:spPr>
          <a:xfrm>
            <a:off x="-1270" y="223265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bg object 286"/>
          <p:cNvSpPr/>
          <p:nvPr/>
        </p:nvSpPr>
        <p:spPr>
          <a:xfrm>
            <a:off x="-1270" y="229107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3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bg object 287"/>
          <p:cNvSpPr/>
          <p:nvPr/>
        </p:nvSpPr>
        <p:spPr>
          <a:xfrm>
            <a:off x="-1270" y="234950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3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bg object 288"/>
          <p:cNvSpPr/>
          <p:nvPr/>
        </p:nvSpPr>
        <p:spPr>
          <a:xfrm>
            <a:off x="-1270" y="2409190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3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bg object 289"/>
          <p:cNvSpPr/>
          <p:nvPr/>
        </p:nvSpPr>
        <p:spPr>
          <a:xfrm>
            <a:off x="-1270" y="246760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4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bg object 290"/>
          <p:cNvSpPr/>
          <p:nvPr/>
        </p:nvSpPr>
        <p:spPr>
          <a:xfrm>
            <a:off x="-1270" y="252602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4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bg object 291"/>
          <p:cNvSpPr/>
          <p:nvPr/>
        </p:nvSpPr>
        <p:spPr>
          <a:xfrm>
            <a:off x="-1270" y="2585719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4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bg object 292"/>
          <p:cNvSpPr/>
          <p:nvPr/>
        </p:nvSpPr>
        <p:spPr>
          <a:xfrm>
            <a:off x="-1270" y="264414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5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bg object 293"/>
          <p:cNvSpPr/>
          <p:nvPr/>
        </p:nvSpPr>
        <p:spPr>
          <a:xfrm>
            <a:off x="-1270" y="270255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5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bg object 294"/>
          <p:cNvSpPr/>
          <p:nvPr/>
        </p:nvSpPr>
        <p:spPr>
          <a:xfrm>
            <a:off x="-1270" y="276097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5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bg object 295"/>
          <p:cNvSpPr/>
          <p:nvPr/>
        </p:nvSpPr>
        <p:spPr>
          <a:xfrm>
            <a:off x="-1270" y="2820669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6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bg object 296"/>
          <p:cNvSpPr/>
          <p:nvPr/>
        </p:nvSpPr>
        <p:spPr>
          <a:xfrm>
            <a:off x="-1270" y="287909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6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bg object 297"/>
          <p:cNvSpPr/>
          <p:nvPr/>
        </p:nvSpPr>
        <p:spPr>
          <a:xfrm>
            <a:off x="-1270" y="293750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6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bg object 298"/>
          <p:cNvSpPr/>
          <p:nvPr/>
        </p:nvSpPr>
        <p:spPr>
          <a:xfrm>
            <a:off x="-1270" y="2997200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7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bg object 299"/>
          <p:cNvSpPr/>
          <p:nvPr/>
        </p:nvSpPr>
        <p:spPr>
          <a:xfrm>
            <a:off x="-1270" y="305561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7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bg object 300"/>
          <p:cNvSpPr/>
          <p:nvPr/>
        </p:nvSpPr>
        <p:spPr>
          <a:xfrm>
            <a:off x="-1270" y="311404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7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bg object 301"/>
          <p:cNvSpPr/>
          <p:nvPr/>
        </p:nvSpPr>
        <p:spPr>
          <a:xfrm>
            <a:off x="-1270" y="317245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69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8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bg object 302"/>
          <p:cNvSpPr/>
          <p:nvPr/>
        </p:nvSpPr>
        <p:spPr>
          <a:xfrm>
            <a:off x="-1270" y="3232150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8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bg object 303"/>
          <p:cNvSpPr/>
          <p:nvPr/>
        </p:nvSpPr>
        <p:spPr>
          <a:xfrm>
            <a:off x="-1270" y="329057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bg object 304"/>
          <p:cNvSpPr/>
          <p:nvPr/>
        </p:nvSpPr>
        <p:spPr>
          <a:xfrm>
            <a:off x="-1270" y="334898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9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bg object 305"/>
          <p:cNvSpPr/>
          <p:nvPr/>
        </p:nvSpPr>
        <p:spPr>
          <a:xfrm>
            <a:off x="-1270" y="3408679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9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bg object 306"/>
          <p:cNvSpPr/>
          <p:nvPr/>
        </p:nvSpPr>
        <p:spPr>
          <a:xfrm>
            <a:off x="-1270" y="346710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9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bg object 307"/>
          <p:cNvSpPr/>
          <p:nvPr/>
        </p:nvSpPr>
        <p:spPr>
          <a:xfrm>
            <a:off x="-1270" y="352552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A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bg object 308"/>
          <p:cNvSpPr/>
          <p:nvPr/>
        </p:nvSpPr>
        <p:spPr>
          <a:xfrm>
            <a:off x="-1270" y="358393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A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bg object 309"/>
          <p:cNvSpPr/>
          <p:nvPr/>
        </p:nvSpPr>
        <p:spPr>
          <a:xfrm>
            <a:off x="-1270" y="3643629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A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bg object 310"/>
          <p:cNvSpPr/>
          <p:nvPr/>
        </p:nvSpPr>
        <p:spPr>
          <a:xfrm>
            <a:off x="-1270" y="370205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B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bg object 311"/>
          <p:cNvSpPr/>
          <p:nvPr/>
        </p:nvSpPr>
        <p:spPr>
          <a:xfrm>
            <a:off x="-1270" y="376047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B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bg object 312"/>
          <p:cNvSpPr/>
          <p:nvPr/>
        </p:nvSpPr>
        <p:spPr>
          <a:xfrm>
            <a:off x="-1270" y="3820159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B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bg object 313"/>
          <p:cNvSpPr/>
          <p:nvPr/>
        </p:nvSpPr>
        <p:spPr>
          <a:xfrm>
            <a:off x="-1270" y="387857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bg object 314"/>
          <p:cNvSpPr/>
          <p:nvPr/>
        </p:nvSpPr>
        <p:spPr>
          <a:xfrm>
            <a:off x="-1270" y="393700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C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bg object 315"/>
          <p:cNvSpPr/>
          <p:nvPr/>
        </p:nvSpPr>
        <p:spPr>
          <a:xfrm>
            <a:off x="-1270" y="399542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C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bg object 316"/>
          <p:cNvSpPr/>
          <p:nvPr/>
        </p:nvSpPr>
        <p:spPr>
          <a:xfrm>
            <a:off x="-1270" y="4055109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D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bg object 317"/>
          <p:cNvSpPr/>
          <p:nvPr/>
        </p:nvSpPr>
        <p:spPr>
          <a:xfrm>
            <a:off x="-1270" y="411352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D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bg object 318"/>
          <p:cNvSpPr/>
          <p:nvPr/>
        </p:nvSpPr>
        <p:spPr>
          <a:xfrm>
            <a:off x="-1270" y="417195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D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bg object 319"/>
          <p:cNvSpPr/>
          <p:nvPr/>
        </p:nvSpPr>
        <p:spPr>
          <a:xfrm>
            <a:off x="-1270" y="423037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bg object 320"/>
          <p:cNvSpPr/>
          <p:nvPr/>
        </p:nvSpPr>
        <p:spPr>
          <a:xfrm>
            <a:off x="-1270" y="429005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E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bg object 321"/>
          <p:cNvSpPr/>
          <p:nvPr/>
        </p:nvSpPr>
        <p:spPr>
          <a:xfrm>
            <a:off x="-1270" y="434847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E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bg object 322"/>
          <p:cNvSpPr/>
          <p:nvPr/>
        </p:nvSpPr>
        <p:spPr>
          <a:xfrm>
            <a:off x="-1270" y="440690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F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bg object 323"/>
          <p:cNvSpPr/>
          <p:nvPr/>
        </p:nvSpPr>
        <p:spPr>
          <a:xfrm>
            <a:off x="-1270" y="4466589"/>
            <a:ext cx="9146540" cy="63500"/>
          </a:xfrm>
          <a:custGeom>
            <a:avLst/>
            <a:gdLst/>
            <a:ahLst/>
            <a:cxnLst/>
            <a:rect l="l" t="t" r="r" b="b"/>
            <a:pathLst>
              <a:path w="9146540" h="63500">
                <a:moveTo>
                  <a:pt x="9146540" y="0"/>
                </a:moveTo>
                <a:lnTo>
                  <a:pt x="0" y="0"/>
                </a:lnTo>
                <a:lnTo>
                  <a:pt x="0" y="63500"/>
                </a:lnTo>
                <a:lnTo>
                  <a:pt x="9146540" y="6350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bg object 324"/>
          <p:cNvSpPr/>
          <p:nvPr/>
        </p:nvSpPr>
        <p:spPr>
          <a:xfrm>
            <a:off x="-1270" y="452500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2F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bg object 325"/>
          <p:cNvSpPr/>
          <p:nvPr/>
        </p:nvSpPr>
        <p:spPr>
          <a:xfrm>
            <a:off x="-1270" y="458342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bg object 326"/>
          <p:cNvSpPr/>
          <p:nvPr/>
        </p:nvSpPr>
        <p:spPr>
          <a:xfrm>
            <a:off x="-1270" y="4641850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30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bg object 327"/>
          <p:cNvSpPr/>
          <p:nvPr/>
        </p:nvSpPr>
        <p:spPr>
          <a:xfrm>
            <a:off x="-1270" y="470153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30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bg object 328"/>
          <p:cNvSpPr/>
          <p:nvPr/>
        </p:nvSpPr>
        <p:spPr>
          <a:xfrm>
            <a:off x="-1270" y="475995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69"/>
                </a:lnTo>
                <a:lnTo>
                  <a:pt x="9146540" y="64769"/>
                </a:lnTo>
                <a:lnTo>
                  <a:pt x="9146540" y="0"/>
                </a:lnTo>
                <a:close/>
              </a:path>
            </a:pathLst>
          </a:custGeom>
          <a:solidFill>
            <a:srgbClr val="0031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bg object 329"/>
          <p:cNvSpPr/>
          <p:nvPr/>
        </p:nvSpPr>
        <p:spPr>
          <a:xfrm>
            <a:off x="-1270" y="4818379"/>
            <a:ext cx="9146540" cy="64769"/>
          </a:xfrm>
          <a:custGeom>
            <a:avLst/>
            <a:gdLst/>
            <a:ahLst/>
            <a:cxnLst/>
            <a:rect l="l" t="t" r="r" b="b"/>
            <a:pathLst>
              <a:path w="9146540" h="64770">
                <a:moveTo>
                  <a:pt x="9146540" y="0"/>
                </a:moveTo>
                <a:lnTo>
                  <a:pt x="0" y="0"/>
                </a:lnTo>
                <a:lnTo>
                  <a:pt x="0" y="64770"/>
                </a:lnTo>
                <a:lnTo>
                  <a:pt x="9146540" y="64770"/>
                </a:lnTo>
                <a:lnTo>
                  <a:pt x="9146540" y="0"/>
                </a:lnTo>
                <a:close/>
              </a:path>
            </a:pathLst>
          </a:custGeom>
          <a:solidFill>
            <a:srgbClr val="00319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0" name="bg object 33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248400" y="6263640"/>
            <a:ext cx="2895600" cy="594360"/>
          </a:xfrm>
          <a:prstGeom prst="rect">
            <a:avLst/>
          </a:prstGeom>
        </p:spPr>
      </p:pic>
      <p:sp>
        <p:nvSpPr>
          <p:cNvPr id="331" name="bg object 331"/>
          <p:cNvSpPr/>
          <p:nvPr/>
        </p:nvSpPr>
        <p:spPr>
          <a:xfrm>
            <a:off x="4198734" y="6019800"/>
            <a:ext cx="136525" cy="21590"/>
          </a:xfrm>
          <a:custGeom>
            <a:avLst/>
            <a:gdLst/>
            <a:ahLst/>
            <a:cxnLst/>
            <a:rect l="l" t="t" r="r" b="b"/>
            <a:pathLst>
              <a:path w="136525" h="21589">
                <a:moveTo>
                  <a:pt x="136334" y="20320"/>
                </a:moveTo>
                <a:lnTo>
                  <a:pt x="128790" y="20320"/>
                </a:lnTo>
                <a:lnTo>
                  <a:pt x="128790" y="10160"/>
                </a:lnTo>
                <a:lnTo>
                  <a:pt x="121780" y="10160"/>
                </a:lnTo>
                <a:lnTo>
                  <a:pt x="107835" y="0"/>
                </a:lnTo>
                <a:lnTo>
                  <a:pt x="50685" y="0"/>
                </a:lnTo>
                <a:lnTo>
                  <a:pt x="26136" y="10160"/>
                </a:lnTo>
                <a:lnTo>
                  <a:pt x="13817" y="10160"/>
                </a:lnTo>
                <a:lnTo>
                  <a:pt x="13817" y="20320"/>
                </a:lnTo>
                <a:lnTo>
                  <a:pt x="0" y="20320"/>
                </a:lnTo>
                <a:lnTo>
                  <a:pt x="0" y="21590"/>
                </a:lnTo>
                <a:lnTo>
                  <a:pt x="136334" y="21590"/>
                </a:lnTo>
                <a:lnTo>
                  <a:pt x="136334" y="20320"/>
                </a:lnTo>
                <a:close/>
              </a:path>
            </a:pathLst>
          </a:custGeom>
          <a:solidFill>
            <a:srgbClr val="827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bg object 332"/>
          <p:cNvSpPr/>
          <p:nvPr/>
        </p:nvSpPr>
        <p:spPr>
          <a:xfrm>
            <a:off x="6248552" y="6031229"/>
            <a:ext cx="28575" cy="10160"/>
          </a:xfrm>
          <a:custGeom>
            <a:avLst/>
            <a:gdLst/>
            <a:ahLst/>
            <a:cxnLst/>
            <a:rect l="l" t="t" r="r" b="b"/>
            <a:pathLst>
              <a:path w="28575" h="10160">
                <a:moveTo>
                  <a:pt x="13817" y="0"/>
                </a:moveTo>
                <a:lnTo>
                  <a:pt x="0" y="10160"/>
                </a:lnTo>
                <a:lnTo>
                  <a:pt x="28331" y="10160"/>
                </a:lnTo>
                <a:lnTo>
                  <a:pt x="13817" y="0"/>
                </a:lnTo>
                <a:close/>
              </a:path>
            </a:pathLst>
          </a:custGeom>
          <a:solidFill>
            <a:srgbClr val="827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bg object 333"/>
          <p:cNvSpPr/>
          <p:nvPr/>
        </p:nvSpPr>
        <p:spPr>
          <a:xfrm>
            <a:off x="4169557" y="6041390"/>
            <a:ext cx="176530" cy="11430"/>
          </a:xfrm>
          <a:custGeom>
            <a:avLst/>
            <a:gdLst/>
            <a:ahLst/>
            <a:cxnLst/>
            <a:rect l="l" t="t" r="r" b="b"/>
            <a:pathLst>
              <a:path w="176529" h="11429">
                <a:moveTo>
                  <a:pt x="166072" y="0"/>
                </a:moveTo>
                <a:lnTo>
                  <a:pt x="27644" y="0"/>
                </a:lnTo>
                <a:lnTo>
                  <a:pt x="0" y="11430"/>
                </a:lnTo>
                <a:lnTo>
                  <a:pt x="176150" y="11430"/>
                </a:lnTo>
                <a:lnTo>
                  <a:pt x="166072" y="0"/>
                </a:lnTo>
                <a:close/>
              </a:path>
            </a:pathLst>
          </a:custGeom>
          <a:solidFill>
            <a:srgbClr val="817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bg object 334"/>
          <p:cNvSpPr/>
          <p:nvPr/>
        </p:nvSpPr>
        <p:spPr>
          <a:xfrm>
            <a:off x="6233007" y="6041390"/>
            <a:ext cx="60325" cy="11430"/>
          </a:xfrm>
          <a:custGeom>
            <a:avLst/>
            <a:gdLst/>
            <a:ahLst/>
            <a:cxnLst/>
            <a:rect l="l" t="t" r="r" b="b"/>
            <a:pathLst>
              <a:path w="60325" h="11429">
                <a:moveTo>
                  <a:pt x="43876" y="0"/>
                </a:moveTo>
                <a:lnTo>
                  <a:pt x="15544" y="0"/>
                </a:lnTo>
                <a:lnTo>
                  <a:pt x="0" y="11430"/>
                </a:lnTo>
                <a:lnTo>
                  <a:pt x="60205" y="11430"/>
                </a:lnTo>
                <a:lnTo>
                  <a:pt x="43876" y="0"/>
                </a:lnTo>
                <a:close/>
              </a:path>
            </a:pathLst>
          </a:custGeom>
          <a:solidFill>
            <a:srgbClr val="817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bg object 335"/>
          <p:cNvSpPr/>
          <p:nvPr/>
        </p:nvSpPr>
        <p:spPr>
          <a:xfrm>
            <a:off x="4141913" y="6051550"/>
            <a:ext cx="213995" cy="12700"/>
          </a:xfrm>
          <a:custGeom>
            <a:avLst/>
            <a:gdLst/>
            <a:ahLst/>
            <a:cxnLst/>
            <a:rect l="l" t="t" r="r" b="b"/>
            <a:pathLst>
              <a:path w="213995" h="12700">
                <a:moveTo>
                  <a:pt x="202675" y="0"/>
                </a:moveTo>
                <a:lnTo>
                  <a:pt x="30716" y="0"/>
                </a:lnTo>
                <a:lnTo>
                  <a:pt x="0" y="12700"/>
                </a:lnTo>
                <a:lnTo>
                  <a:pt x="213872" y="12700"/>
                </a:lnTo>
                <a:lnTo>
                  <a:pt x="202675" y="0"/>
                </a:lnTo>
                <a:close/>
              </a:path>
            </a:pathLst>
          </a:custGeom>
          <a:solidFill>
            <a:srgbClr val="8074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bg object 336"/>
          <p:cNvSpPr/>
          <p:nvPr/>
        </p:nvSpPr>
        <p:spPr>
          <a:xfrm>
            <a:off x="6217462" y="6051550"/>
            <a:ext cx="92075" cy="12700"/>
          </a:xfrm>
          <a:custGeom>
            <a:avLst/>
            <a:gdLst/>
            <a:ahLst/>
            <a:cxnLst/>
            <a:rect l="l" t="t" r="r" b="b"/>
            <a:pathLst>
              <a:path w="92075" h="12700">
                <a:moveTo>
                  <a:pt x="73935" y="0"/>
                </a:moveTo>
                <a:lnTo>
                  <a:pt x="17272" y="0"/>
                </a:lnTo>
                <a:lnTo>
                  <a:pt x="0" y="12700"/>
                </a:lnTo>
                <a:lnTo>
                  <a:pt x="92078" y="12700"/>
                </a:lnTo>
                <a:lnTo>
                  <a:pt x="73935" y="0"/>
                </a:lnTo>
                <a:close/>
              </a:path>
            </a:pathLst>
          </a:custGeom>
          <a:solidFill>
            <a:srgbClr val="8074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bg object 337"/>
          <p:cNvSpPr/>
          <p:nvPr/>
        </p:nvSpPr>
        <p:spPr>
          <a:xfrm>
            <a:off x="4117340" y="6062979"/>
            <a:ext cx="247650" cy="11430"/>
          </a:xfrm>
          <a:custGeom>
            <a:avLst/>
            <a:gdLst/>
            <a:ahLst/>
            <a:cxnLst/>
            <a:rect l="l" t="t" r="r" b="b"/>
            <a:pathLst>
              <a:path w="247650" h="11429">
                <a:moveTo>
                  <a:pt x="237326" y="0"/>
                </a:moveTo>
                <a:lnTo>
                  <a:pt x="27644" y="0"/>
                </a:lnTo>
                <a:lnTo>
                  <a:pt x="0" y="11430"/>
                </a:lnTo>
                <a:lnTo>
                  <a:pt x="247404" y="11430"/>
                </a:lnTo>
                <a:lnTo>
                  <a:pt x="237326" y="0"/>
                </a:lnTo>
                <a:close/>
              </a:path>
            </a:pathLst>
          </a:custGeom>
          <a:solidFill>
            <a:srgbClr val="7F73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bg object 338"/>
          <p:cNvSpPr/>
          <p:nvPr/>
        </p:nvSpPr>
        <p:spPr>
          <a:xfrm>
            <a:off x="6203645" y="6062979"/>
            <a:ext cx="120650" cy="11430"/>
          </a:xfrm>
          <a:custGeom>
            <a:avLst/>
            <a:gdLst/>
            <a:ahLst/>
            <a:cxnLst/>
            <a:rect l="l" t="t" r="r" b="b"/>
            <a:pathLst>
              <a:path w="120650" h="11429">
                <a:moveTo>
                  <a:pt x="104081" y="0"/>
                </a:moveTo>
                <a:lnTo>
                  <a:pt x="15544" y="0"/>
                </a:lnTo>
                <a:lnTo>
                  <a:pt x="0" y="11430"/>
                </a:lnTo>
                <a:lnTo>
                  <a:pt x="120410" y="11430"/>
                </a:lnTo>
                <a:lnTo>
                  <a:pt x="104081" y="0"/>
                </a:lnTo>
                <a:close/>
              </a:path>
            </a:pathLst>
          </a:custGeom>
          <a:solidFill>
            <a:srgbClr val="7F73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bg object 339"/>
          <p:cNvSpPr/>
          <p:nvPr/>
        </p:nvSpPr>
        <p:spPr>
          <a:xfrm>
            <a:off x="4096169" y="6074409"/>
            <a:ext cx="278130" cy="11430"/>
          </a:xfrm>
          <a:custGeom>
            <a:avLst/>
            <a:gdLst/>
            <a:ahLst/>
            <a:cxnLst/>
            <a:rect l="l" t="t" r="r" b="b"/>
            <a:pathLst>
              <a:path w="278129" h="11429">
                <a:moveTo>
                  <a:pt x="277533" y="8890"/>
                </a:moveTo>
                <a:lnTo>
                  <a:pt x="272491" y="8890"/>
                </a:lnTo>
                <a:lnTo>
                  <a:pt x="272491" y="0"/>
                </a:lnTo>
                <a:lnTo>
                  <a:pt x="11645" y="0"/>
                </a:lnTo>
                <a:lnTo>
                  <a:pt x="11645" y="8890"/>
                </a:lnTo>
                <a:lnTo>
                  <a:pt x="0" y="8890"/>
                </a:lnTo>
                <a:lnTo>
                  <a:pt x="0" y="11430"/>
                </a:lnTo>
                <a:lnTo>
                  <a:pt x="277533" y="11430"/>
                </a:lnTo>
                <a:lnTo>
                  <a:pt x="277533" y="8890"/>
                </a:lnTo>
                <a:close/>
              </a:path>
            </a:pathLst>
          </a:custGeom>
          <a:solidFill>
            <a:srgbClr val="7F72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bg object 340"/>
          <p:cNvSpPr/>
          <p:nvPr/>
        </p:nvSpPr>
        <p:spPr>
          <a:xfrm>
            <a:off x="6188100" y="6074409"/>
            <a:ext cx="152400" cy="11430"/>
          </a:xfrm>
          <a:custGeom>
            <a:avLst/>
            <a:gdLst/>
            <a:ahLst/>
            <a:cxnLst/>
            <a:rect l="l" t="t" r="r" b="b"/>
            <a:pathLst>
              <a:path w="152400" h="11429">
                <a:moveTo>
                  <a:pt x="135955" y="0"/>
                </a:moveTo>
                <a:lnTo>
                  <a:pt x="15544" y="0"/>
                </a:lnTo>
                <a:lnTo>
                  <a:pt x="0" y="11429"/>
                </a:lnTo>
                <a:lnTo>
                  <a:pt x="152283" y="11429"/>
                </a:lnTo>
                <a:lnTo>
                  <a:pt x="135955" y="0"/>
                </a:lnTo>
                <a:close/>
              </a:path>
            </a:pathLst>
          </a:custGeom>
          <a:solidFill>
            <a:srgbClr val="7F72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bg object 341"/>
          <p:cNvSpPr/>
          <p:nvPr/>
        </p:nvSpPr>
        <p:spPr>
          <a:xfrm>
            <a:off x="4075006" y="6084570"/>
            <a:ext cx="310515" cy="12700"/>
          </a:xfrm>
          <a:custGeom>
            <a:avLst/>
            <a:gdLst/>
            <a:ahLst/>
            <a:cxnLst/>
            <a:rect l="l" t="t" r="r" b="b"/>
            <a:pathLst>
              <a:path w="310514" h="12700">
                <a:moveTo>
                  <a:pt x="298695" y="0"/>
                </a:moveTo>
                <a:lnTo>
                  <a:pt x="21166" y="0"/>
                </a:lnTo>
                <a:lnTo>
                  <a:pt x="0" y="12699"/>
                </a:lnTo>
                <a:lnTo>
                  <a:pt x="309893" y="12699"/>
                </a:lnTo>
                <a:lnTo>
                  <a:pt x="298695" y="0"/>
                </a:lnTo>
                <a:close/>
              </a:path>
            </a:pathLst>
          </a:custGeom>
          <a:solidFill>
            <a:srgbClr val="7E71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bg object 342"/>
          <p:cNvSpPr/>
          <p:nvPr/>
        </p:nvSpPr>
        <p:spPr>
          <a:xfrm>
            <a:off x="6170701" y="6084570"/>
            <a:ext cx="184785" cy="12700"/>
          </a:xfrm>
          <a:custGeom>
            <a:avLst/>
            <a:gdLst/>
            <a:ahLst/>
            <a:cxnLst/>
            <a:rect l="l" t="t" r="r" b="b"/>
            <a:pathLst>
              <a:path w="184785" h="12700">
                <a:moveTo>
                  <a:pt x="184188" y="10160"/>
                </a:moveTo>
                <a:lnTo>
                  <a:pt x="175120" y="10160"/>
                </a:lnTo>
                <a:lnTo>
                  <a:pt x="175120" y="0"/>
                </a:lnTo>
                <a:lnTo>
                  <a:pt x="12217" y="0"/>
                </a:lnTo>
                <a:lnTo>
                  <a:pt x="12217" y="10160"/>
                </a:lnTo>
                <a:lnTo>
                  <a:pt x="0" y="10160"/>
                </a:lnTo>
                <a:lnTo>
                  <a:pt x="0" y="12700"/>
                </a:lnTo>
                <a:lnTo>
                  <a:pt x="184188" y="12700"/>
                </a:lnTo>
                <a:lnTo>
                  <a:pt x="184188" y="10160"/>
                </a:lnTo>
                <a:close/>
              </a:path>
            </a:pathLst>
          </a:custGeom>
          <a:solidFill>
            <a:srgbClr val="7E71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bg object 343"/>
          <p:cNvSpPr/>
          <p:nvPr/>
        </p:nvSpPr>
        <p:spPr>
          <a:xfrm>
            <a:off x="4057904" y="6096000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335953" y="10160"/>
                </a:moveTo>
                <a:lnTo>
                  <a:pt x="330352" y="10160"/>
                </a:lnTo>
                <a:lnTo>
                  <a:pt x="330352" y="0"/>
                </a:lnTo>
                <a:lnTo>
                  <a:pt x="10744" y="0"/>
                </a:lnTo>
                <a:lnTo>
                  <a:pt x="10744" y="10160"/>
                </a:lnTo>
                <a:lnTo>
                  <a:pt x="0" y="10160"/>
                </a:lnTo>
                <a:lnTo>
                  <a:pt x="0" y="12700"/>
                </a:lnTo>
                <a:lnTo>
                  <a:pt x="335953" y="12700"/>
                </a:lnTo>
                <a:lnTo>
                  <a:pt x="335953" y="10160"/>
                </a:lnTo>
                <a:close/>
              </a:path>
            </a:pathLst>
          </a:custGeom>
          <a:solidFill>
            <a:srgbClr val="7D70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bg object 344"/>
          <p:cNvSpPr/>
          <p:nvPr/>
        </p:nvSpPr>
        <p:spPr>
          <a:xfrm>
            <a:off x="6117664" y="6096000"/>
            <a:ext cx="255904" cy="12700"/>
          </a:xfrm>
          <a:custGeom>
            <a:avLst/>
            <a:gdLst/>
            <a:ahLst/>
            <a:cxnLst/>
            <a:rect l="l" t="t" r="r" b="b"/>
            <a:pathLst>
              <a:path w="255904" h="12700">
                <a:moveTo>
                  <a:pt x="237233" y="0"/>
                </a:moveTo>
                <a:lnTo>
                  <a:pt x="53041" y="0"/>
                </a:lnTo>
                <a:lnTo>
                  <a:pt x="0" y="12700"/>
                </a:lnTo>
                <a:lnTo>
                  <a:pt x="255376" y="12700"/>
                </a:lnTo>
                <a:lnTo>
                  <a:pt x="237233" y="0"/>
                </a:lnTo>
                <a:close/>
              </a:path>
            </a:pathLst>
          </a:custGeom>
          <a:solidFill>
            <a:srgbClr val="7D70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bg object 345"/>
          <p:cNvSpPr/>
          <p:nvPr/>
        </p:nvSpPr>
        <p:spPr>
          <a:xfrm>
            <a:off x="4037329" y="6107429"/>
            <a:ext cx="367030" cy="11430"/>
          </a:xfrm>
          <a:custGeom>
            <a:avLst/>
            <a:gdLst/>
            <a:ahLst/>
            <a:cxnLst/>
            <a:rect l="l" t="t" r="r" b="b"/>
            <a:pathLst>
              <a:path w="367029" h="11429">
                <a:moveTo>
                  <a:pt x="356528" y="0"/>
                </a:moveTo>
                <a:lnTo>
                  <a:pt x="20574" y="0"/>
                </a:lnTo>
                <a:lnTo>
                  <a:pt x="0" y="11430"/>
                </a:lnTo>
                <a:lnTo>
                  <a:pt x="366606" y="11430"/>
                </a:lnTo>
                <a:lnTo>
                  <a:pt x="356528" y="0"/>
                </a:lnTo>
                <a:close/>
              </a:path>
            </a:pathLst>
          </a:custGeom>
          <a:solidFill>
            <a:srgbClr val="7C70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bg object 346"/>
          <p:cNvSpPr/>
          <p:nvPr/>
        </p:nvSpPr>
        <p:spPr>
          <a:xfrm>
            <a:off x="6075231" y="6107429"/>
            <a:ext cx="312420" cy="11430"/>
          </a:xfrm>
          <a:custGeom>
            <a:avLst/>
            <a:gdLst/>
            <a:ahLst/>
            <a:cxnLst/>
            <a:rect l="l" t="t" r="r" b="b"/>
            <a:pathLst>
              <a:path w="312420" h="11429">
                <a:moveTo>
                  <a:pt x="295995" y="0"/>
                </a:moveTo>
                <a:lnTo>
                  <a:pt x="47737" y="0"/>
                </a:lnTo>
                <a:lnTo>
                  <a:pt x="0" y="11430"/>
                </a:lnTo>
                <a:lnTo>
                  <a:pt x="312323" y="11430"/>
                </a:lnTo>
                <a:lnTo>
                  <a:pt x="295995" y="0"/>
                </a:lnTo>
                <a:close/>
              </a:path>
            </a:pathLst>
          </a:custGeom>
          <a:solidFill>
            <a:srgbClr val="7C70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bg object 347"/>
          <p:cNvSpPr/>
          <p:nvPr/>
        </p:nvSpPr>
        <p:spPr>
          <a:xfrm>
            <a:off x="4637815" y="6115050"/>
            <a:ext cx="33020" cy="3810"/>
          </a:xfrm>
          <a:custGeom>
            <a:avLst/>
            <a:gdLst/>
            <a:ahLst/>
            <a:cxnLst/>
            <a:rect l="l" t="t" r="r" b="b"/>
            <a:pathLst>
              <a:path w="33020" h="3810">
                <a:moveTo>
                  <a:pt x="19274" y="0"/>
                </a:moveTo>
                <a:lnTo>
                  <a:pt x="0" y="3809"/>
                </a:lnTo>
                <a:lnTo>
                  <a:pt x="32721" y="3809"/>
                </a:lnTo>
                <a:lnTo>
                  <a:pt x="19274" y="0"/>
                </a:lnTo>
                <a:close/>
              </a:path>
            </a:pathLst>
          </a:custGeom>
          <a:solidFill>
            <a:srgbClr val="7C70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bg object 348"/>
          <p:cNvSpPr/>
          <p:nvPr/>
        </p:nvSpPr>
        <p:spPr>
          <a:xfrm>
            <a:off x="4016755" y="6117590"/>
            <a:ext cx="397510" cy="12700"/>
          </a:xfrm>
          <a:custGeom>
            <a:avLst/>
            <a:gdLst/>
            <a:ahLst/>
            <a:cxnLst/>
            <a:rect l="l" t="t" r="r" b="b"/>
            <a:pathLst>
              <a:path w="397510" h="12700">
                <a:moveTo>
                  <a:pt x="386060" y="0"/>
                </a:moveTo>
                <a:lnTo>
                  <a:pt x="22860" y="0"/>
                </a:lnTo>
                <a:lnTo>
                  <a:pt x="0" y="12700"/>
                </a:lnTo>
                <a:lnTo>
                  <a:pt x="397258" y="12700"/>
                </a:lnTo>
                <a:lnTo>
                  <a:pt x="386060" y="0"/>
                </a:lnTo>
                <a:close/>
              </a:path>
            </a:pathLst>
          </a:custGeom>
          <a:solidFill>
            <a:srgbClr val="7B6F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bg object 349"/>
          <p:cNvSpPr/>
          <p:nvPr/>
        </p:nvSpPr>
        <p:spPr>
          <a:xfrm>
            <a:off x="6027494" y="6117590"/>
            <a:ext cx="376555" cy="12700"/>
          </a:xfrm>
          <a:custGeom>
            <a:avLst/>
            <a:gdLst/>
            <a:ahLst/>
            <a:cxnLst/>
            <a:rect l="l" t="t" r="r" b="b"/>
            <a:pathLst>
              <a:path w="376554" h="12700">
                <a:moveTo>
                  <a:pt x="358246" y="0"/>
                </a:moveTo>
                <a:lnTo>
                  <a:pt x="53041" y="0"/>
                </a:lnTo>
                <a:lnTo>
                  <a:pt x="0" y="12700"/>
                </a:lnTo>
                <a:lnTo>
                  <a:pt x="376389" y="12700"/>
                </a:lnTo>
                <a:lnTo>
                  <a:pt x="358246" y="0"/>
                </a:lnTo>
                <a:close/>
              </a:path>
            </a:pathLst>
          </a:custGeom>
          <a:solidFill>
            <a:srgbClr val="7B6F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bg object 350"/>
          <p:cNvSpPr/>
          <p:nvPr/>
        </p:nvSpPr>
        <p:spPr>
          <a:xfrm>
            <a:off x="4579993" y="6117589"/>
            <a:ext cx="131445" cy="12700"/>
          </a:xfrm>
          <a:custGeom>
            <a:avLst/>
            <a:gdLst/>
            <a:ahLst/>
            <a:cxnLst/>
            <a:rect l="l" t="t" r="r" b="b"/>
            <a:pathLst>
              <a:path w="131445" h="12700">
                <a:moveTo>
                  <a:pt x="86061" y="0"/>
                </a:moveTo>
                <a:lnTo>
                  <a:pt x="64247" y="0"/>
                </a:lnTo>
                <a:lnTo>
                  <a:pt x="0" y="12700"/>
                </a:lnTo>
                <a:lnTo>
                  <a:pt x="130884" y="12700"/>
                </a:lnTo>
                <a:lnTo>
                  <a:pt x="86061" y="0"/>
                </a:lnTo>
                <a:close/>
              </a:path>
            </a:pathLst>
          </a:custGeom>
          <a:solidFill>
            <a:srgbClr val="7B6F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bg object 351"/>
          <p:cNvSpPr/>
          <p:nvPr/>
        </p:nvSpPr>
        <p:spPr>
          <a:xfrm>
            <a:off x="3910753" y="6129020"/>
            <a:ext cx="2507615" cy="12700"/>
          </a:xfrm>
          <a:custGeom>
            <a:avLst/>
            <a:gdLst/>
            <a:ahLst/>
            <a:cxnLst/>
            <a:rect l="l" t="t" r="r" b="b"/>
            <a:pathLst>
              <a:path w="2507615" h="12700">
                <a:moveTo>
                  <a:pt x="502141" y="0"/>
                </a:moveTo>
                <a:lnTo>
                  <a:pt x="108288" y="0"/>
                </a:lnTo>
                <a:lnTo>
                  <a:pt x="92286" y="8889"/>
                </a:lnTo>
                <a:lnTo>
                  <a:pt x="16086" y="8889"/>
                </a:lnTo>
                <a:lnTo>
                  <a:pt x="0" y="12699"/>
                </a:lnTo>
                <a:lnTo>
                  <a:pt x="513339" y="12699"/>
                </a:lnTo>
                <a:lnTo>
                  <a:pt x="502141" y="0"/>
                </a:lnTo>
                <a:close/>
              </a:path>
              <a:path w="2507615" h="12700">
                <a:moveTo>
                  <a:pt x="2491316" y="0"/>
                </a:moveTo>
                <a:lnTo>
                  <a:pt x="2122045" y="0"/>
                </a:lnTo>
                <a:lnTo>
                  <a:pt x="2084916" y="8889"/>
                </a:lnTo>
                <a:lnTo>
                  <a:pt x="1838536" y="8889"/>
                </a:lnTo>
                <a:lnTo>
                  <a:pt x="1832110" y="12699"/>
                </a:lnTo>
                <a:lnTo>
                  <a:pt x="2507112" y="12699"/>
                </a:lnTo>
                <a:lnTo>
                  <a:pt x="2504016" y="8889"/>
                </a:lnTo>
                <a:lnTo>
                  <a:pt x="2491316" y="0"/>
                </a:lnTo>
                <a:close/>
              </a:path>
              <a:path w="2507615" h="12700">
                <a:moveTo>
                  <a:pt x="795642" y="0"/>
                </a:moveTo>
                <a:lnTo>
                  <a:pt x="675664" y="0"/>
                </a:lnTo>
                <a:lnTo>
                  <a:pt x="611417" y="12699"/>
                </a:lnTo>
                <a:lnTo>
                  <a:pt x="840466" y="12699"/>
                </a:lnTo>
                <a:lnTo>
                  <a:pt x="795642" y="0"/>
                </a:lnTo>
                <a:close/>
              </a:path>
            </a:pathLst>
          </a:custGeom>
          <a:solidFill>
            <a:srgbClr val="7B6E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bg object 352"/>
          <p:cNvSpPr/>
          <p:nvPr/>
        </p:nvSpPr>
        <p:spPr>
          <a:xfrm>
            <a:off x="3873334" y="6140449"/>
            <a:ext cx="2553970" cy="12700"/>
          </a:xfrm>
          <a:custGeom>
            <a:avLst/>
            <a:gdLst/>
            <a:ahLst/>
            <a:cxnLst/>
            <a:rect l="l" t="t" r="r" b="b"/>
            <a:pathLst>
              <a:path w="2553970" h="12700">
                <a:moveTo>
                  <a:pt x="559155" y="8890"/>
                </a:moveTo>
                <a:lnTo>
                  <a:pt x="553554" y="8890"/>
                </a:lnTo>
                <a:lnTo>
                  <a:pt x="553554" y="0"/>
                </a:lnTo>
                <a:lnTo>
                  <a:pt x="24003" y="0"/>
                </a:lnTo>
                <a:lnTo>
                  <a:pt x="24003" y="8890"/>
                </a:lnTo>
                <a:lnTo>
                  <a:pt x="0" y="8890"/>
                </a:lnTo>
                <a:lnTo>
                  <a:pt x="0" y="12700"/>
                </a:lnTo>
                <a:lnTo>
                  <a:pt x="559155" y="12700"/>
                </a:lnTo>
                <a:lnTo>
                  <a:pt x="559155" y="8890"/>
                </a:lnTo>
                <a:close/>
              </a:path>
              <a:path w="2553970" h="12700">
                <a:moveTo>
                  <a:pt x="918222" y="12700"/>
                </a:moveTo>
                <a:lnTo>
                  <a:pt x="873391" y="0"/>
                </a:lnTo>
                <a:lnTo>
                  <a:pt x="655256" y="0"/>
                </a:lnTo>
                <a:lnTo>
                  <a:pt x="591007" y="12700"/>
                </a:lnTo>
                <a:lnTo>
                  <a:pt x="918222" y="12700"/>
                </a:lnTo>
                <a:close/>
              </a:path>
              <a:path w="2553970" h="12700">
                <a:moveTo>
                  <a:pt x="2553817" y="12700"/>
                </a:moveTo>
                <a:lnTo>
                  <a:pt x="2543492" y="0"/>
                </a:lnTo>
                <a:lnTo>
                  <a:pt x="1871662" y="0"/>
                </a:lnTo>
                <a:lnTo>
                  <a:pt x="1850250" y="12700"/>
                </a:lnTo>
                <a:lnTo>
                  <a:pt x="2553817" y="12700"/>
                </a:lnTo>
                <a:close/>
              </a:path>
            </a:pathLst>
          </a:custGeom>
          <a:solidFill>
            <a:srgbClr val="7A6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bg object 353"/>
          <p:cNvSpPr/>
          <p:nvPr/>
        </p:nvSpPr>
        <p:spPr>
          <a:xfrm>
            <a:off x="3840162" y="6151879"/>
            <a:ext cx="2595245" cy="11430"/>
          </a:xfrm>
          <a:custGeom>
            <a:avLst/>
            <a:gdLst/>
            <a:ahLst/>
            <a:cxnLst/>
            <a:rect l="l" t="t" r="r" b="b"/>
            <a:pathLst>
              <a:path w="2595245" h="11429">
                <a:moveTo>
                  <a:pt x="592888" y="0"/>
                </a:moveTo>
                <a:lnTo>
                  <a:pt x="31432" y="0"/>
                </a:lnTo>
                <a:lnTo>
                  <a:pt x="0" y="11430"/>
                </a:lnTo>
                <a:lnTo>
                  <a:pt x="976200" y="11430"/>
                </a:lnTo>
                <a:lnTo>
                  <a:pt x="969327" y="6350"/>
                </a:lnTo>
                <a:lnTo>
                  <a:pt x="598487" y="6350"/>
                </a:lnTo>
                <a:lnTo>
                  <a:pt x="592888" y="0"/>
                </a:lnTo>
                <a:close/>
              </a:path>
              <a:path w="2595245" h="11429">
                <a:moveTo>
                  <a:pt x="946915" y="0"/>
                </a:moveTo>
                <a:lnTo>
                  <a:pt x="630611" y="0"/>
                </a:lnTo>
                <a:lnTo>
                  <a:pt x="598487" y="6350"/>
                </a:lnTo>
                <a:lnTo>
                  <a:pt x="969327" y="6350"/>
                </a:lnTo>
                <a:lnTo>
                  <a:pt x="946915" y="0"/>
                </a:lnTo>
                <a:close/>
              </a:path>
              <a:path w="2595245" h="11429">
                <a:moveTo>
                  <a:pt x="2585958" y="0"/>
                </a:moveTo>
                <a:lnTo>
                  <a:pt x="1885566" y="0"/>
                </a:lnTo>
                <a:lnTo>
                  <a:pt x="1866288" y="11430"/>
                </a:lnTo>
                <a:lnTo>
                  <a:pt x="2595245" y="11430"/>
                </a:lnTo>
                <a:lnTo>
                  <a:pt x="2585958" y="0"/>
                </a:lnTo>
                <a:close/>
              </a:path>
            </a:pathLst>
          </a:custGeom>
          <a:solidFill>
            <a:srgbClr val="796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bg object 354"/>
          <p:cNvSpPr/>
          <p:nvPr/>
        </p:nvSpPr>
        <p:spPr>
          <a:xfrm>
            <a:off x="3815384" y="6162039"/>
            <a:ext cx="2629535" cy="12700"/>
          </a:xfrm>
          <a:custGeom>
            <a:avLst/>
            <a:gdLst/>
            <a:ahLst/>
            <a:cxnLst/>
            <a:rect l="l" t="t" r="r" b="b"/>
            <a:pathLst>
              <a:path w="2629535" h="12700">
                <a:moveTo>
                  <a:pt x="1013002" y="7620"/>
                </a:moveTo>
                <a:lnTo>
                  <a:pt x="1004404" y="7620"/>
                </a:lnTo>
                <a:lnTo>
                  <a:pt x="1004404" y="0"/>
                </a:lnTo>
                <a:lnTo>
                  <a:pt x="17792" y="0"/>
                </a:lnTo>
                <a:lnTo>
                  <a:pt x="17792" y="7620"/>
                </a:lnTo>
                <a:lnTo>
                  <a:pt x="0" y="7620"/>
                </a:lnTo>
                <a:lnTo>
                  <a:pt x="0" y="12700"/>
                </a:lnTo>
                <a:lnTo>
                  <a:pt x="1013002" y="12700"/>
                </a:lnTo>
                <a:lnTo>
                  <a:pt x="1013002" y="7620"/>
                </a:lnTo>
                <a:close/>
              </a:path>
              <a:path w="2629535" h="12700">
                <a:moveTo>
                  <a:pt x="2629306" y="12700"/>
                </a:moveTo>
                <a:lnTo>
                  <a:pt x="2618981" y="0"/>
                </a:lnTo>
                <a:lnTo>
                  <a:pt x="1893201" y="0"/>
                </a:lnTo>
                <a:lnTo>
                  <a:pt x="1871776" y="12700"/>
                </a:lnTo>
                <a:lnTo>
                  <a:pt x="2629306" y="12700"/>
                </a:lnTo>
                <a:close/>
              </a:path>
            </a:pathLst>
          </a:custGeom>
          <a:solidFill>
            <a:srgbClr val="786B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bg object 355"/>
          <p:cNvSpPr/>
          <p:nvPr/>
        </p:nvSpPr>
        <p:spPr>
          <a:xfrm>
            <a:off x="3784358" y="6173469"/>
            <a:ext cx="2670175" cy="12700"/>
          </a:xfrm>
          <a:custGeom>
            <a:avLst/>
            <a:gdLst/>
            <a:ahLst/>
            <a:cxnLst/>
            <a:rect l="l" t="t" r="r" b="b"/>
            <a:pathLst>
              <a:path w="2670175" h="12700">
                <a:moveTo>
                  <a:pt x="1055966" y="6350"/>
                </a:moveTo>
                <a:lnTo>
                  <a:pt x="1050036" y="6350"/>
                </a:lnTo>
                <a:lnTo>
                  <a:pt x="1050036" y="0"/>
                </a:lnTo>
                <a:lnTo>
                  <a:pt x="18249" y="0"/>
                </a:lnTo>
                <a:lnTo>
                  <a:pt x="18249" y="6350"/>
                </a:lnTo>
                <a:lnTo>
                  <a:pt x="0" y="6350"/>
                </a:lnTo>
                <a:lnTo>
                  <a:pt x="0" y="12700"/>
                </a:lnTo>
                <a:lnTo>
                  <a:pt x="1055966" y="12700"/>
                </a:lnTo>
                <a:lnTo>
                  <a:pt x="1055966" y="6350"/>
                </a:lnTo>
                <a:close/>
              </a:path>
              <a:path w="2670175" h="12700">
                <a:moveTo>
                  <a:pt x="2669616" y="12700"/>
                </a:moveTo>
                <a:lnTo>
                  <a:pt x="2659303" y="0"/>
                </a:lnTo>
                <a:lnTo>
                  <a:pt x="1904949" y="0"/>
                </a:lnTo>
                <a:lnTo>
                  <a:pt x="1883537" y="12700"/>
                </a:lnTo>
                <a:lnTo>
                  <a:pt x="2669616" y="12700"/>
                </a:lnTo>
                <a:close/>
              </a:path>
            </a:pathLst>
          </a:custGeom>
          <a:solidFill>
            <a:srgbClr val="786A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bg object 356"/>
          <p:cNvSpPr/>
          <p:nvPr/>
        </p:nvSpPr>
        <p:spPr>
          <a:xfrm>
            <a:off x="3756799" y="6184899"/>
            <a:ext cx="2707005" cy="12700"/>
          </a:xfrm>
          <a:custGeom>
            <a:avLst/>
            <a:gdLst/>
            <a:ahLst/>
            <a:cxnLst/>
            <a:rect l="l" t="t" r="r" b="b"/>
            <a:pathLst>
              <a:path w="2707004" h="12700">
                <a:moveTo>
                  <a:pt x="1089088" y="5080"/>
                </a:moveTo>
                <a:lnTo>
                  <a:pt x="1085811" y="5080"/>
                </a:lnTo>
                <a:lnTo>
                  <a:pt x="1085811" y="0"/>
                </a:lnTo>
                <a:lnTo>
                  <a:pt x="14770" y="0"/>
                </a:lnTo>
                <a:lnTo>
                  <a:pt x="14770" y="5080"/>
                </a:lnTo>
                <a:lnTo>
                  <a:pt x="0" y="5080"/>
                </a:lnTo>
                <a:lnTo>
                  <a:pt x="0" y="12700"/>
                </a:lnTo>
                <a:lnTo>
                  <a:pt x="1089088" y="12700"/>
                </a:lnTo>
                <a:lnTo>
                  <a:pt x="1089088" y="5080"/>
                </a:lnTo>
                <a:close/>
              </a:path>
              <a:path w="2707004" h="12700">
                <a:moveTo>
                  <a:pt x="2706459" y="12700"/>
                </a:moveTo>
                <a:lnTo>
                  <a:pt x="2696146" y="0"/>
                </a:lnTo>
                <a:lnTo>
                  <a:pt x="1913229" y="0"/>
                </a:lnTo>
                <a:lnTo>
                  <a:pt x="1891817" y="12700"/>
                </a:lnTo>
                <a:lnTo>
                  <a:pt x="2706459" y="12700"/>
                </a:lnTo>
                <a:close/>
              </a:path>
            </a:pathLst>
          </a:custGeom>
          <a:solidFill>
            <a:srgbClr val="776A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bg object 357"/>
          <p:cNvSpPr/>
          <p:nvPr/>
        </p:nvSpPr>
        <p:spPr>
          <a:xfrm>
            <a:off x="3729393" y="6196329"/>
            <a:ext cx="2742565" cy="11430"/>
          </a:xfrm>
          <a:custGeom>
            <a:avLst/>
            <a:gdLst/>
            <a:ahLst/>
            <a:cxnLst/>
            <a:rect l="l" t="t" r="r" b="b"/>
            <a:pathLst>
              <a:path w="2742565" h="11429">
                <a:moveTo>
                  <a:pt x="1123683" y="11430"/>
                </a:moveTo>
                <a:lnTo>
                  <a:pt x="1117803" y="0"/>
                </a:lnTo>
                <a:lnTo>
                  <a:pt x="22428" y="0"/>
                </a:lnTo>
                <a:lnTo>
                  <a:pt x="0" y="11430"/>
                </a:lnTo>
                <a:lnTo>
                  <a:pt x="1123683" y="11430"/>
                </a:lnTo>
                <a:close/>
              </a:path>
              <a:path w="2742565" h="11429">
                <a:moveTo>
                  <a:pt x="2742120" y="11430"/>
                </a:moveTo>
                <a:lnTo>
                  <a:pt x="2732836" y="0"/>
                </a:lnTo>
                <a:lnTo>
                  <a:pt x="1921357" y="0"/>
                </a:lnTo>
                <a:lnTo>
                  <a:pt x="1902079" y="11430"/>
                </a:lnTo>
                <a:lnTo>
                  <a:pt x="2742120" y="11430"/>
                </a:lnTo>
                <a:close/>
              </a:path>
            </a:pathLst>
          </a:custGeom>
          <a:solidFill>
            <a:srgbClr val="7669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bg object 358"/>
          <p:cNvSpPr/>
          <p:nvPr/>
        </p:nvSpPr>
        <p:spPr>
          <a:xfrm>
            <a:off x="3706977" y="6206489"/>
            <a:ext cx="2774315" cy="12700"/>
          </a:xfrm>
          <a:custGeom>
            <a:avLst/>
            <a:gdLst/>
            <a:ahLst/>
            <a:cxnLst/>
            <a:rect l="l" t="t" r="r" b="b"/>
            <a:pathLst>
              <a:path w="2774315" h="12700">
                <a:moveTo>
                  <a:pt x="1151991" y="12700"/>
                </a:moveTo>
                <a:lnTo>
                  <a:pt x="1145451" y="0"/>
                </a:lnTo>
                <a:lnTo>
                  <a:pt x="24904" y="0"/>
                </a:lnTo>
                <a:lnTo>
                  <a:pt x="0" y="12700"/>
                </a:lnTo>
                <a:lnTo>
                  <a:pt x="1151991" y="12700"/>
                </a:lnTo>
                <a:close/>
              </a:path>
              <a:path w="2774315" h="12700">
                <a:moveTo>
                  <a:pt x="2773832" y="12700"/>
                </a:moveTo>
                <a:lnTo>
                  <a:pt x="2763507" y="0"/>
                </a:lnTo>
                <a:lnTo>
                  <a:pt x="1926640" y="0"/>
                </a:lnTo>
                <a:lnTo>
                  <a:pt x="1905215" y="12700"/>
                </a:lnTo>
                <a:lnTo>
                  <a:pt x="2773832" y="12700"/>
                </a:lnTo>
                <a:close/>
              </a:path>
            </a:pathLst>
          </a:custGeom>
          <a:solidFill>
            <a:srgbClr val="7568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bg object 359"/>
          <p:cNvSpPr/>
          <p:nvPr/>
        </p:nvSpPr>
        <p:spPr>
          <a:xfrm>
            <a:off x="3690696" y="6217919"/>
            <a:ext cx="2796540" cy="12700"/>
          </a:xfrm>
          <a:custGeom>
            <a:avLst/>
            <a:gdLst/>
            <a:ahLst/>
            <a:cxnLst/>
            <a:rect l="l" t="t" r="r" b="b"/>
            <a:pathLst>
              <a:path w="2796540" h="12700">
                <a:moveTo>
                  <a:pt x="1172184" y="5080"/>
                </a:moveTo>
                <a:lnTo>
                  <a:pt x="1168920" y="5080"/>
                </a:lnTo>
                <a:lnTo>
                  <a:pt x="1168920" y="0"/>
                </a:lnTo>
                <a:lnTo>
                  <a:pt x="13792" y="0"/>
                </a:lnTo>
                <a:lnTo>
                  <a:pt x="13792" y="5080"/>
                </a:lnTo>
                <a:lnTo>
                  <a:pt x="0" y="5080"/>
                </a:lnTo>
                <a:lnTo>
                  <a:pt x="0" y="12700"/>
                </a:lnTo>
                <a:lnTo>
                  <a:pt x="1172184" y="12700"/>
                </a:lnTo>
                <a:lnTo>
                  <a:pt x="1172184" y="5080"/>
                </a:lnTo>
                <a:close/>
              </a:path>
              <a:path w="2796540" h="12700">
                <a:moveTo>
                  <a:pt x="2796298" y="5080"/>
                </a:moveTo>
                <a:lnTo>
                  <a:pt x="2791142" y="5080"/>
                </a:lnTo>
                <a:lnTo>
                  <a:pt x="2791142" y="0"/>
                </a:lnTo>
                <a:lnTo>
                  <a:pt x="1919363" y="0"/>
                </a:lnTo>
                <a:lnTo>
                  <a:pt x="1919363" y="5080"/>
                </a:lnTo>
                <a:lnTo>
                  <a:pt x="1904225" y="5080"/>
                </a:lnTo>
                <a:lnTo>
                  <a:pt x="1904225" y="12700"/>
                </a:lnTo>
                <a:lnTo>
                  <a:pt x="2796298" y="12700"/>
                </a:lnTo>
                <a:lnTo>
                  <a:pt x="2796298" y="5080"/>
                </a:lnTo>
                <a:close/>
              </a:path>
            </a:pathLst>
          </a:custGeom>
          <a:solidFill>
            <a:srgbClr val="7467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bg object 360"/>
          <p:cNvSpPr/>
          <p:nvPr/>
        </p:nvSpPr>
        <p:spPr>
          <a:xfrm>
            <a:off x="3658387" y="6229349"/>
            <a:ext cx="2840355" cy="11430"/>
          </a:xfrm>
          <a:custGeom>
            <a:avLst/>
            <a:gdLst/>
            <a:ahLst/>
            <a:cxnLst/>
            <a:rect l="l" t="t" r="r" b="b"/>
            <a:pathLst>
              <a:path w="2840354" h="11429">
                <a:moveTo>
                  <a:pt x="1211694" y="11430"/>
                </a:moveTo>
                <a:lnTo>
                  <a:pt x="1205801" y="0"/>
                </a:lnTo>
                <a:lnTo>
                  <a:pt x="26428" y="0"/>
                </a:lnTo>
                <a:lnTo>
                  <a:pt x="0" y="11430"/>
                </a:lnTo>
                <a:lnTo>
                  <a:pt x="1211694" y="11430"/>
                </a:lnTo>
                <a:close/>
              </a:path>
              <a:path w="2840354" h="11429">
                <a:moveTo>
                  <a:pt x="2839961" y="11430"/>
                </a:moveTo>
                <a:lnTo>
                  <a:pt x="2830677" y="0"/>
                </a:lnTo>
                <a:lnTo>
                  <a:pt x="1929307" y="0"/>
                </a:lnTo>
                <a:lnTo>
                  <a:pt x="1896757" y="11430"/>
                </a:lnTo>
                <a:lnTo>
                  <a:pt x="2839961" y="11430"/>
                </a:lnTo>
                <a:close/>
              </a:path>
            </a:pathLst>
          </a:custGeom>
          <a:solidFill>
            <a:srgbClr val="746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bg object 361"/>
          <p:cNvSpPr/>
          <p:nvPr/>
        </p:nvSpPr>
        <p:spPr>
          <a:xfrm>
            <a:off x="3637203" y="6240779"/>
            <a:ext cx="2870835" cy="11430"/>
          </a:xfrm>
          <a:custGeom>
            <a:avLst/>
            <a:gdLst/>
            <a:ahLst/>
            <a:cxnLst/>
            <a:rect l="l" t="t" r="r" b="b"/>
            <a:pathLst>
              <a:path w="2870834" h="11429">
                <a:moveTo>
                  <a:pt x="1236472" y="2540"/>
                </a:moveTo>
                <a:lnTo>
                  <a:pt x="1233525" y="2540"/>
                </a:lnTo>
                <a:lnTo>
                  <a:pt x="1233525" y="0"/>
                </a:lnTo>
                <a:lnTo>
                  <a:pt x="18249" y="0"/>
                </a:lnTo>
                <a:lnTo>
                  <a:pt x="18249" y="2540"/>
                </a:lnTo>
                <a:lnTo>
                  <a:pt x="0" y="2540"/>
                </a:lnTo>
                <a:lnTo>
                  <a:pt x="0" y="11430"/>
                </a:lnTo>
                <a:lnTo>
                  <a:pt x="1236472" y="11430"/>
                </a:lnTo>
                <a:lnTo>
                  <a:pt x="1236472" y="2540"/>
                </a:lnTo>
                <a:close/>
              </a:path>
              <a:path w="2870834" h="11429">
                <a:moveTo>
                  <a:pt x="2870428" y="11430"/>
                </a:moveTo>
                <a:lnTo>
                  <a:pt x="2861145" y="0"/>
                </a:lnTo>
                <a:lnTo>
                  <a:pt x="1917941" y="0"/>
                </a:lnTo>
                <a:lnTo>
                  <a:pt x="1885391" y="11430"/>
                </a:lnTo>
                <a:lnTo>
                  <a:pt x="2870428" y="11430"/>
                </a:lnTo>
                <a:close/>
              </a:path>
            </a:pathLst>
          </a:custGeom>
          <a:solidFill>
            <a:srgbClr val="736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bg object 362"/>
          <p:cNvSpPr/>
          <p:nvPr/>
        </p:nvSpPr>
        <p:spPr>
          <a:xfrm>
            <a:off x="3609251" y="6250939"/>
            <a:ext cx="2907665" cy="12700"/>
          </a:xfrm>
          <a:custGeom>
            <a:avLst/>
            <a:gdLst/>
            <a:ahLst/>
            <a:cxnLst/>
            <a:rect l="l" t="t" r="r" b="b"/>
            <a:pathLst>
              <a:path w="2907665" h="12700">
                <a:moveTo>
                  <a:pt x="1270304" y="3810"/>
                </a:moveTo>
                <a:lnTo>
                  <a:pt x="1267040" y="3810"/>
                </a:lnTo>
                <a:lnTo>
                  <a:pt x="1267040" y="0"/>
                </a:lnTo>
                <a:lnTo>
                  <a:pt x="10452" y="0"/>
                </a:lnTo>
                <a:lnTo>
                  <a:pt x="10452" y="3810"/>
                </a:lnTo>
                <a:lnTo>
                  <a:pt x="0" y="3810"/>
                </a:lnTo>
                <a:lnTo>
                  <a:pt x="0" y="12700"/>
                </a:lnTo>
                <a:lnTo>
                  <a:pt x="1270304" y="12700"/>
                </a:lnTo>
                <a:lnTo>
                  <a:pt x="1270304" y="3810"/>
                </a:lnTo>
                <a:close/>
              </a:path>
              <a:path w="2907665" h="12700">
                <a:moveTo>
                  <a:pt x="2907665" y="12700"/>
                </a:moveTo>
                <a:lnTo>
                  <a:pt x="2897352" y="0"/>
                </a:lnTo>
                <a:lnTo>
                  <a:pt x="1916963" y="0"/>
                </a:lnTo>
                <a:lnTo>
                  <a:pt x="1880806" y="12700"/>
                </a:lnTo>
                <a:lnTo>
                  <a:pt x="2907665" y="12700"/>
                </a:lnTo>
                <a:close/>
              </a:path>
            </a:pathLst>
          </a:custGeom>
          <a:solidFill>
            <a:srgbClr val="726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bg object 363"/>
          <p:cNvSpPr/>
          <p:nvPr/>
        </p:nvSpPr>
        <p:spPr>
          <a:xfrm>
            <a:off x="3588575" y="6262369"/>
            <a:ext cx="2938145" cy="12700"/>
          </a:xfrm>
          <a:custGeom>
            <a:avLst/>
            <a:gdLst/>
            <a:ahLst/>
            <a:cxnLst/>
            <a:rect l="l" t="t" r="r" b="b"/>
            <a:pathLst>
              <a:path w="2938145" h="12700">
                <a:moveTo>
                  <a:pt x="1296543" y="2540"/>
                </a:moveTo>
                <a:lnTo>
                  <a:pt x="1293279" y="2540"/>
                </a:lnTo>
                <a:lnTo>
                  <a:pt x="1293279" y="0"/>
                </a:lnTo>
                <a:lnTo>
                  <a:pt x="16789" y="0"/>
                </a:lnTo>
                <a:lnTo>
                  <a:pt x="16789" y="2540"/>
                </a:lnTo>
                <a:lnTo>
                  <a:pt x="0" y="2540"/>
                </a:lnTo>
                <a:lnTo>
                  <a:pt x="0" y="12700"/>
                </a:lnTo>
                <a:lnTo>
                  <a:pt x="1296543" y="12700"/>
                </a:lnTo>
                <a:lnTo>
                  <a:pt x="1296543" y="2540"/>
                </a:lnTo>
                <a:close/>
              </a:path>
              <a:path w="2938145" h="12700">
                <a:moveTo>
                  <a:pt x="2937637" y="12700"/>
                </a:moveTo>
                <a:lnTo>
                  <a:pt x="2927312" y="0"/>
                </a:lnTo>
                <a:lnTo>
                  <a:pt x="1905088" y="0"/>
                </a:lnTo>
                <a:lnTo>
                  <a:pt x="1868932" y="12700"/>
                </a:lnTo>
                <a:lnTo>
                  <a:pt x="2937637" y="12700"/>
                </a:lnTo>
                <a:close/>
              </a:path>
            </a:pathLst>
          </a:custGeom>
          <a:solidFill>
            <a:srgbClr val="716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bg object 364"/>
          <p:cNvSpPr/>
          <p:nvPr/>
        </p:nvSpPr>
        <p:spPr>
          <a:xfrm>
            <a:off x="3541522" y="6273799"/>
            <a:ext cx="2993390" cy="11430"/>
          </a:xfrm>
          <a:custGeom>
            <a:avLst/>
            <a:gdLst/>
            <a:ahLst/>
            <a:cxnLst/>
            <a:rect l="l" t="t" r="r" b="b"/>
            <a:pathLst>
              <a:path w="2993390" h="11429">
                <a:moveTo>
                  <a:pt x="1351445" y="11430"/>
                </a:moveTo>
                <a:lnTo>
                  <a:pt x="1345552" y="0"/>
                </a:lnTo>
                <a:lnTo>
                  <a:pt x="35293" y="0"/>
                </a:lnTo>
                <a:lnTo>
                  <a:pt x="0" y="11430"/>
                </a:lnTo>
                <a:lnTo>
                  <a:pt x="1351445" y="11430"/>
                </a:lnTo>
                <a:close/>
              </a:path>
              <a:path w="2993390" h="11429">
                <a:moveTo>
                  <a:pt x="2992945" y="11430"/>
                </a:moveTo>
                <a:lnTo>
                  <a:pt x="2983649" y="0"/>
                </a:lnTo>
                <a:lnTo>
                  <a:pt x="1919605" y="0"/>
                </a:lnTo>
                <a:lnTo>
                  <a:pt x="1887054" y="11430"/>
                </a:lnTo>
                <a:lnTo>
                  <a:pt x="2992945" y="11430"/>
                </a:lnTo>
                <a:close/>
              </a:path>
            </a:pathLst>
          </a:custGeom>
          <a:solidFill>
            <a:srgbClr val="7163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bg object 365"/>
          <p:cNvSpPr/>
          <p:nvPr/>
        </p:nvSpPr>
        <p:spPr>
          <a:xfrm>
            <a:off x="3506241" y="6283959"/>
            <a:ext cx="3037840" cy="12700"/>
          </a:xfrm>
          <a:custGeom>
            <a:avLst/>
            <a:gdLst/>
            <a:ahLst/>
            <a:cxnLst/>
            <a:rect l="l" t="t" r="r" b="b"/>
            <a:pathLst>
              <a:path w="3037840" h="12700">
                <a:moveTo>
                  <a:pt x="1392605" y="12700"/>
                </a:moveTo>
                <a:lnTo>
                  <a:pt x="1386065" y="0"/>
                </a:lnTo>
                <a:lnTo>
                  <a:pt x="39204" y="0"/>
                </a:lnTo>
                <a:lnTo>
                  <a:pt x="0" y="12700"/>
                </a:lnTo>
                <a:lnTo>
                  <a:pt x="1392605" y="12700"/>
                </a:lnTo>
                <a:close/>
              </a:path>
              <a:path w="3037840" h="12700">
                <a:moveTo>
                  <a:pt x="3037509" y="12700"/>
                </a:moveTo>
                <a:lnTo>
                  <a:pt x="3027184" y="0"/>
                </a:lnTo>
                <a:lnTo>
                  <a:pt x="1925955" y="0"/>
                </a:lnTo>
                <a:lnTo>
                  <a:pt x="1889785" y="12700"/>
                </a:lnTo>
                <a:lnTo>
                  <a:pt x="3037509" y="12700"/>
                </a:lnTo>
                <a:close/>
              </a:path>
            </a:pathLst>
          </a:custGeom>
          <a:solidFill>
            <a:srgbClr val="7062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bg object 366"/>
          <p:cNvSpPr/>
          <p:nvPr/>
        </p:nvSpPr>
        <p:spPr>
          <a:xfrm>
            <a:off x="3470960" y="6295389"/>
            <a:ext cx="3082290" cy="12700"/>
          </a:xfrm>
          <a:custGeom>
            <a:avLst/>
            <a:gdLst/>
            <a:ahLst/>
            <a:cxnLst/>
            <a:rect l="l" t="t" r="r" b="b"/>
            <a:pathLst>
              <a:path w="3082290" h="12700">
                <a:moveTo>
                  <a:pt x="1433766" y="12700"/>
                </a:moveTo>
                <a:lnTo>
                  <a:pt x="1427238" y="0"/>
                </a:lnTo>
                <a:lnTo>
                  <a:pt x="39204" y="0"/>
                </a:lnTo>
                <a:lnTo>
                  <a:pt x="0" y="12700"/>
                </a:lnTo>
                <a:lnTo>
                  <a:pt x="1433766" y="12700"/>
                </a:lnTo>
                <a:close/>
              </a:path>
              <a:path w="3082290" h="12700">
                <a:moveTo>
                  <a:pt x="3082074" y="12700"/>
                </a:moveTo>
                <a:lnTo>
                  <a:pt x="3071761" y="0"/>
                </a:lnTo>
                <a:lnTo>
                  <a:pt x="1928685" y="0"/>
                </a:lnTo>
                <a:lnTo>
                  <a:pt x="1892528" y="12700"/>
                </a:lnTo>
                <a:lnTo>
                  <a:pt x="3082074" y="12700"/>
                </a:lnTo>
                <a:close/>
              </a:path>
            </a:pathLst>
          </a:custGeom>
          <a:solidFill>
            <a:srgbClr val="6F61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bg object 367"/>
          <p:cNvSpPr/>
          <p:nvPr/>
        </p:nvSpPr>
        <p:spPr>
          <a:xfrm>
            <a:off x="3455276" y="6306819"/>
            <a:ext cx="3106420" cy="11430"/>
          </a:xfrm>
          <a:custGeom>
            <a:avLst/>
            <a:gdLst/>
            <a:ahLst/>
            <a:cxnLst/>
            <a:rect l="l" t="t" r="r" b="b"/>
            <a:pathLst>
              <a:path w="3106420" h="11429">
                <a:moveTo>
                  <a:pt x="1470977" y="1270"/>
                </a:moveTo>
                <a:lnTo>
                  <a:pt x="1449133" y="1270"/>
                </a:lnTo>
                <a:lnTo>
                  <a:pt x="1449133" y="0"/>
                </a:lnTo>
                <a:lnTo>
                  <a:pt x="17640" y="0"/>
                </a:lnTo>
                <a:lnTo>
                  <a:pt x="17640" y="1270"/>
                </a:lnTo>
                <a:lnTo>
                  <a:pt x="0" y="1270"/>
                </a:lnTo>
                <a:lnTo>
                  <a:pt x="0" y="11430"/>
                </a:lnTo>
                <a:lnTo>
                  <a:pt x="1470977" y="11430"/>
                </a:lnTo>
                <a:lnTo>
                  <a:pt x="1470977" y="1270"/>
                </a:lnTo>
                <a:close/>
              </a:path>
              <a:path w="3106420" h="11429">
                <a:moveTo>
                  <a:pt x="3106013" y="11430"/>
                </a:moveTo>
                <a:lnTo>
                  <a:pt x="3096730" y="0"/>
                </a:lnTo>
                <a:lnTo>
                  <a:pt x="1911819" y="0"/>
                </a:lnTo>
                <a:lnTo>
                  <a:pt x="1879282" y="11430"/>
                </a:lnTo>
                <a:lnTo>
                  <a:pt x="3106013" y="11430"/>
                </a:lnTo>
                <a:close/>
              </a:path>
            </a:pathLst>
          </a:custGeom>
          <a:solidFill>
            <a:srgbClr val="6E60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bg object 368"/>
          <p:cNvSpPr/>
          <p:nvPr/>
        </p:nvSpPr>
        <p:spPr>
          <a:xfrm>
            <a:off x="3404311" y="6318249"/>
            <a:ext cx="3166745" cy="11430"/>
          </a:xfrm>
          <a:custGeom>
            <a:avLst/>
            <a:gdLst/>
            <a:ahLst/>
            <a:cxnLst/>
            <a:rect l="l" t="t" r="r" b="b"/>
            <a:pathLst>
              <a:path w="3166745" h="11429">
                <a:moveTo>
                  <a:pt x="1591868" y="11430"/>
                </a:moveTo>
                <a:lnTo>
                  <a:pt x="1543456" y="0"/>
                </a:lnTo>
                <a:lnTo>
                  <a:pt x="35280" y="0"/>
                </a:lnTo>
                <a:lnTo>
                  <a:pt x="0" y="11430"/>
                </a:lnTo>
                <a:lnTo>
                  <a:pt x="1591868" y="11430"/>
                </a:lnTo>
                <a:close/>
              </a:path>
              <a:path w="3166745" h="11429">
                <a:moveTo>
                  <a:pt x="3166262" y="11430"/>
                </a:moveTo>
                <a:lnTo>
                  <a:pt x="3156978" y="0"/>
                </a:lnTo>
                <a:lnTo>
                  <a:pt x="1930247" y="0"/>
                </a:lnTo>
                <a:lnTo>
                  <a:pt x="1897697" y="11430"/>
                </a:lnTo>
                <a:lnTo>
                  <a:pt x="3166262" y="11430"/>
                </a:lnTo>
                <a:close/>
              </a:path>
            </a:pathLst>
          </a:custGeom>
          <a:solidFill>
            <a:srgbClr val="6D5F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bg object 369"/>
          <p:cNvSpPr/>
          <p:nvPr/>
        </p:nvSpPr>
        <p:spPr>
          <a:xfrm>
            <a:off x="3369030" y="6328409"/>
            <a:ext cx="3211195" cy="12700"/>
          </a:xfrm>
          <a:custGeom>
            <a:avLst/>
            <a:gdLst/>
            <a:ahLst/>
            <a:cxnLst/>
            <a:rect l="l" t="t" r="r" b="b"/>
            <a:pathLst>
              <a:path w="3211195" h="12700">
                <a:moveTo>
                  <a:pt x="1675549" y="12700"/>
                </a:moveTo>
                <a:lnTo>
                  <a:pt x="1621764" y="0"/>
                </a:lnTo>
                <a:lnTo>
                  <a:pt x="39204" y="0"/>
                </a:lnTo>
                <a:lnTo>
                  <a:pt x="0" y="12700"/>
                </a:lnTo>
                <a:lnTo>
                  <a:pt x="1675549" y="12700"/>
                </a:lnTo>
                <a:close/>
              </a:path>
              <a:path w="3211195" h="12700">
                <a:moveTo>
                  <a:pt x="3210839" y="12700"/>
                </a:moveTo>
                <a:lnTo>
                  <a:pt x="3200514" y="0"/>
                </a:lnTo>
                <a:lnTo>
                  <a:pt x="1936597" y="0"/>
                </a:lnTo>
                <a:lnTo>
                  <a:pt x="1900428" y="12700"/>
                </a:lnTo>
                <a:lnTo>
                  <a:pt x="3210839" y="12700"/>
                </a:lnTo>
                <a:close/>
              </a:path>
            </a:pathLst>
          </a:custGeom>
          <a:solidFill>
            <a:srgbClr val="6D5E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bg object 370"/>
          <p:cNvSpPr/>
          <p:nvPr/>
        </p:nvSpPr>
        <p:spPr>
          <a:xfrm>
            <a:off x="3337661" y="6339839"/>
            <a:ext cx="3250565" cy="11430"/>
          </a:xfrm>
          <a:custGeom>
            <a:avLst/>
            <a:gdLst/>
            <a:ahLst/>
            <a:cxnLst/>
            <a:rect l="l" t="t" r="r" b="b"/>
            <a:pathLst>
              <a:path w="3250565" h="11429">
                <a:moveTo>
                  <a:pt x="1749958" y="11430"/>
                </a:moveTo>
                <a:lnTo>
                  <a:pt x="1701546" y="0"/>
                </a:lnTo>
                <a:lnTo>
                  <a:pt x="35280" y="0"/>
                </a:lnTo>
                <a:lnTo>
                  <a:pt x="0" y="11430"/>
                </a:lnTo>
                <a:lnTo>
                  <a:pt x="1749958" y="11430"/>
                </a:lnTo>
                <a:close/>
              </a:path>
              <a:path w="3250565" h="11429">
                <a:moveTo>
                  <a:pt x="3250463" y="11430"/>
                </a:moveTo>
                <a:lnTo>
                  <a:pt x="3241167" y="0"/>
                </a:lnTo>
                <a:lnTo>
                  <a:pt x="1935416" y="0"/>
                </a:lnTo>
                <a:lnTo>
                  <a:pt x="1902866" y="11430"/>
                </a:lnTo>
                <a:lnTo>
                  <a:pt x="3250463" y="11430"/>
                </a:lnTo>
                <a:close/>
              </a:path>
            </a:pathLst>
          </a:custGeom>
          <a:solidFill>
            <a:srgbClr val="6C5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bg object 371"/>
          <p:cNvSpPr/>
          <p:nvPr/>
        </p:nvSpPr>
        <p:spPr>
          <a:xfrm>
            <a:off x="3302381" y="6351269"/>
            <a:ext cx="3295650" cy="11430"/>
          </a:xfrm>
          <a:custGeom>
            <a:avLst/>
            <a:gdLst/>
            <a:ahLst/>
            <a:cxnLst/>
            <a:rect l="l" t="t" r="r" b="b"/>
            <a:pathLst>
              <a:path w="3295650" h="11429">
                <a:moveTo>
                  <a:pt x="1833638" y="11430"/>
                </a:moveTo>
                <a:lnTo>
                  <a:pt x="1785239" y="0"/>
                </a:lnTo>
                <a:lnTo>
                  <a:pt x="35280" y="0"/>
                </a:lnTo>
                <a:lnTo>
                  <a:pt x="0" y="11430"/>
                </a:lnTo>
                <a:lnTo>
                  <a:pt x="1833638" y="11430"/>
                </a:lnTo>
                <a:close/>
              </a:path>
              <a:path w="3295650" h="11429">
                <a:moveTo>
                  <a:pt x="3295027" y="11430"/>
                </a:moveTo>
                <a:lnTo>
                  <a:pt x="3285744" y="0"/>
                </a:lnTo>
                <a:lnTo>
                  <a:pt x="1938147" y="0"/>
                </a:lnTo>
                <a:lnTo>
                  <a:pt x="1905596" y="11430"/>
                </a:lnTo>
                <a:lnTo>
                  <a:pt x="3295027" y="11430"/>
                </a:lnTo>
                <a:close/>
              </a:path>
            </a:pathLst>
          </a:custGeom>
          <a:solidFill>
            <a:srgbClr val="6B5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bg object 372"/>
          <p:cNvSpPr/>
          <p:nvPr/>
        </p:nvSpPr>
        <p:spPr>
          <a:xfrm>
            <a:off x="3267102" y="6361429"/>
            <a:ext cx="3340100" cy="12700"/>
          </a:xfrm>
          <a:custGeom>
            <a:avLst/>
            <a:gdLst/>
            <a:ahLst/>
            <a:cxnLst/>
            <a:rect l="l" t="t" r="r" b="b"/>
            <a:pathLst>
              <a:path w="3340100" h="12700">
                <a:moveTo>
                  <a:pt x="1863547" y="0"/>
                </a:moveTo>
                <a:lnTo>
                  <a:pt x="39204" y="0"/>
                </a:lnTo>
                <a:lnTo>
                  <a:pt x="0" y="12700"/>
                </a:lnTo>
                <a:lnTo>
                  <a:pt x="3339596" y="12700"/>
                </a:lnTo>
                <a:lnTo>
                  <a:pt x="3338564" y="11430"/>
                </a:lnTo>
                <a:lnTo>
                  <a:pt x="1911957" y="11430"/>
                </a:lnTo>
                <a:lnTo>
                  <a:pt x="1863547" y="0"/>
                </a:lnTo>
                <a:close/>
              </a:path>
              <a:path w="3340100" h="12700">
                <a:moveTo>
                  <a:pt x="3329277" y="0"/>
                </a:moveTo>
                <a:lnTo>
                  <a:pt x="1944503" y="0"/>
                </a:lnTo>
                <a:lnTo>
                  <a:pt x="1911957" y="11430"/>
                </a:lnTo>
                <a:lnTo>
                  <a:pt x="3338564" y="11430"/>
                </a:lnTo>
                <a:lnTo>
                  <a:pt x="3329277" y="0"/>
                </a:lnTo>
                <a:close/>
              </a:path>
            </a:pathLst>
          </a:custGeom>
          <a:solidFill>
            <a:srgbClr val="6A5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bg object 373"/>
          <p:cNvSpPr/>
          <p:nvPr/>
        </p:nvSpPr>
        <p:spPr>
          <a:xfrm>
            <a:off x="3234307" y="6372859"/>
            <a:ext cx="3385185" cy="12700"/>
          </a:xfrm>
          <a:custGeom>
            <a:avLst/>
            <a:gdLst/>
            <a:ahLst/>
            <a:cxnLst/>
            <a:rect l="l" t="t" r="r" b="b"/>
            <a:pathLst>
              <a:path w="3385184" h="12700">
                <a:moveTo>
                  <a:pt x="3371359" y="0"/>
                </a:moveTo>
                <a:lnTo>
                  <a:pt x="36715" y="0"/>
                </a:lnTo>
                <a:lnTo>
                  <a:pt x="9272" y="8889"/>
                </a:lnTo>
                <a:lnTo>
                  <a:pt x="0" y="12699"/>
                </a:lnTo>
                <a:lnTo>
                  <a:pt x="3384608" y="12699"/>
                </a:lnTo>
                <a:lnTo>
                  <a:pt x="3378582" y="8889"/>
                </a:lnTo>
                <a:lnTo>
                  <a:pt x="3371359" y="0"/>
                </a:lnTo>
                <a:close/>
              </a:path>
            </a:pathLst>
          </a:custGeom>
          <a:solidFill>
            <a:srgbClr val="695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bg object 374"/>
          <p:cNvSpPr/>
          <p:nvPr/>
        </p:nvSpPr>
        <p:spPr>
          <a:xfrm>
            <a:off x="3206489" y="6384290"/>
            <a:ext cx="3430904" cy="12700"/>
          </a:xfrm>
          <a:custGeom>
            <a:avLst/>
            <a:gdLst/>
            <a:ahLst/>
            <a:cxnLst/>
            <a:rect l="l" t="t" r="r" b="b"/>
            <a:pathLst>
              <a:path w="3430904" h="12700">
                <a:moveTo>
                  <a:pt x="3410417" y="0"/>
                </a:moveTo>
                <a:lnTo>
                  <a:pt x="30908" y="0"/>
                </a:lnTo>
                <a:lnTo>
                  <a:pt x="0" y="12700"/>
                </a:lnTo>
                <a:lnTo>
                  <a:pt x="3430502" y="12700"/>
                </a:lnTo>
                <a:lnTo>
                  <a:pt x="3410417" y="0"/>
                </a:lnTo>
                <a:close/>
              </a:path>
            </a:pathLst>
          </a:custGeom>
          <a:solidFill>
            <a:srgbClr val="695A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bg object 375"/>
          <p:cNvSpPr/>
          <p:nvPr/>
        </p:nvSpPr>
        <p:spPr>
          <a:xfrm>
            <a:off x="3181763" y="6395720"/>
            <a:ext cx="3471545" cy="11430"/>
          </a:xfrm>
          <a:custGeom>
            <a:avLst/>
            <a:gdLst/>
            <a:ahLst/>
            <a:cxnLst/>
            <a:rect l="l" t="t" r="r" b="b"/>
            <a:pathLst>
              <a:path w="3471545" h="11429">
                <a:moveTo>
                  <a:pt x="3453220" y="0"/>
                </a:moveTo>
                <a:lnTo>
                  <a:pt x="27817" y="0"/>
                </a:lnTo>
                <a:lnTo>
                  <a:pt x="0" y="11429"/>
                </a:lnTo>
                <a:lnTo>
                  <a:pt x="3471297" y="11429"/>
                </a:lnTo>
                <a:lnTo>
                  <a:pt x="3453220" y="0"/>
                </a:lnTo>
                <a:close/>
              </a:path>
            </a:pathLst>
          </a:custGeom>
          <a:solidFill>
            <a:srgbClr val="6859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bg object 376"/>
          <p:cNvSpPr/>
          <p:nvPr/>
        </p:nvSpPr>
        <p:spPr>
          <a:xfrm>
            <a:off x="3153945" y="6405879"/>
            <a:ext cx="3517265" cy="12700"/>
          </a:xfrm>
          <a:custGeom>
            <a:avLst/>
            <a:gdLst/>
            <a:ahLst/>
            <a:cxnLst/>
            <a:rect l="l" t="t" r="r" b="b"/>
            <a:pathLst>
              <a:path w="3517265" h="12700">
                <a:moveTo>
                  <a:pt x="3497106" y="0"/>
                </a:moveTo>
                <a:lnTo>
                  <a:pt x="30908" y="0"/>
                </a:lnTo>
                <a:lnTo>
                  <a:pt x="0" y="12700"/>
                </a:lnTo>
                <a:lnTo>
                  <a:pt x="3517191" y="12700"/>
                </a:lnTo>
                <a:lnTo>
                  <a:pt x="3497106" y="0"/>
                </a:lnTo>
                <a:close/>
              </a:path>
            </a:pathLst>
          </a:custGeom>
          <a:solidFill>
            <a:srgbClr val="6758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bg object 377"/>
          <p:cNvSpPr/>
          <p:nvPr/>
        </p:nvSpPr>
        <p:spPr>
          <a:xfrm>
            <a:off x="3126127" y="6417309"/>
            <a:ext cx="3563620" cy="12700"/>
          </a:xfrm>
          <a:custGeom>
            <a:avLst/>
            <a:gdLst/>
            <a:ahLst/>
            <a:cxnLst/>
            <a:rect l="l" t="t" r="r" b="b"/>
            <a:pathLst>
              <a:path w="3563620" h="12700">
                <a:moveTo>
                  <a:pt x="3543000" y="0"/>
                </a:moveTo>
                <a:lnTo>
                  <a:pt x="30908" y="0"/>
                </a:lnTo>
                <a:lnTo>
                  <a:pt x="0" y="12699"/>
                </a:lnTo>
                <a:lnTo>
                  <a:pt x="3563086" y="12699"/>
                </a:lnTo>
                <a:lnTo>
                  <a:pt x="3543000" y="0"/>
                </a:lnTo>
                <a:close/>
              </a:path>
            </a:pathLst>
          </a:custGeom>
          <a:solidFill>
            <a:srgbClr val="6658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bg object 378"/>
          <p:cNvSpPr/>
          <p:nvPr/>
        </p:nvSpPr>
        <p:spPr>
          <a:xfrm>
            <a:off x="3101401" y="6428740"/>
            <a:ext cx="3604260" cy="11430"/>
          </a:xfrm>
          <a:custGeom>
            <a:avLst/>
            <a:gdLst/>
            <a:ahLst/>
            <a:cxnLst/>
            <a:rect l="l" t="t" r="r" b="b"/>
            <a:pathLst>
              <a:path w="3604259" h="11429">
                <a:moveTo>
                  <a:pt x="3585804" y="0"/>
                </a:moveTo>
                <a:lnTo>
                  <a:pt x="27817" y="0"/>
                </a:lnTo>
                <a:lnTo>
                  <a:pt x="0" y="11430"/>
                </a:lnTo>
                <a:lnTo>
                  <a:pt x="3603881" y="11430"/>
                </a:lnTo>
                <a:lnTo>
                  <a:pt x="3585804" y="0"/>
                </a:lnTo>
                <a:close/>
              </a:path>
            </a:pathLst>
          </a:custGeom>
          <a:solidFill>
            <a:srgbClr val="6657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bg object 379"/>
          <p:cNvSpPr/>
          <p:nvPr/>
        </p:nvSpPr>
        <p:spPr>
          <a:xfrm>
            <a:off x="3073583" y="6440169"/>
            <a:ext cx="3649979" cy="11430"/>
          </a:xfrm>
          <a:custGeom>
            <a:avLst/>
            <a:gdLst/>
            <a:ahLst/>
            <a:cxnLst/>
            <a:rect l="l" t="t" r="r" b="b"/>
            <a:pathLst>
              <a:path w="3649979" h="11429">
                <a:moveTo>
                  <a:pt x="3631698" y="0"/>
                </a:moveTo>
                <a:lnTo>
                  <a:pt x="27817" y="0"/>
                </a:lnTo>
                <a:lnTo>
                  <a:pt x="0" y="11429"/>
                </a:lnTo>
                <a:lnTo>
                  <a:pt x="3649775" y="11429"/>
                </a:lnTo>
                <a:lnTo>
                  <a:pt x="3631698" y="0"/>
                </a:lnTo>
                <a:close/>
              </a:path>
            </a:pathLst>
          </a:custGeom>
          <a:solidFill>
            <a:srgbClr val="6656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bg object 380"/>
          <p:cNvSpPr/>
          <p:nvPr/>
        </p:nvSpPr>
        <p:spPr>
          <a:xfrm>
            <a:off x="3045765" y="6450330"/>
            <a:ext cx="3695700" cy="12700"/>
          </a:xfrm>
          <a:custGeom>
            <a:avLst/>
            <a:gdLst/>
            <a:ahLst/>
            <a:cxnLst/>
            <a:rect l="l" t="t" r="r" b="b"/>
            <a:pathLst>
              <a:path w="3695700" h="12700">
                <a:moveTo>
                  <a:pt x="3675584" y="0"/>
                </a:moveTo>
                <a:lnTo>
                  <a:pt x="30908" y="0"/>
                </a:lnTo>
                <a:lnTo>
                  <a:pt x="0" y="12700"/>
                </a:lnTo>
                <a:lnTo>
                  <a:pt x="3695670" y="12700"/>
                </a:lnTo>
                <a:lnTo>
                  <a:pt x="3675584" y="0"/>
                </a:lnTo>
                <a:close/>
              </a:path>
            </a:pathLst>
          </a:custGeom>
          <a:solidFill>
            <a:srgbClr val="6455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bg object 381"/>
          <p:cNvSpPr/>
          <p:nvPr/>
        </p:nvSpPr>
        <p:spPr>
          <a:xfrm>
            <a:off x="3017948" y="6461759"/>
            <a:ext cx="3742054" cy="12700"/>
          </a:xfrm>
          <a:custGeom>
            <a:avLst/>
            <a:gdLst/>
            <a:ahLst/>
            <a:cxnLst/>
            <a:rect l="l" t="t" r="r" b="b"/>
            <a:pathLst>
              <a:path w="3742054" h="12700">
                <a:moveTo>
                  <a:pt x="3721479" y="0"/>
                </a:moveTo>
                <a:lnTo>
                  <a:pt x="30908" y="0"/>
                </a:lnTo>
                <a:lnTo>
                  <a:pt x="0" y="12699"/>
                </a:lnTo>
                <a:lnTo>
                  <a:pt x="3741564" y="12699"/>
                </a:lnTo>
                <a:lnTo>
                  <a:pt x="3721479" y="0"/>
                </a:lnTo>
                <a:close/>
              </a:path>
            </a:pathLst>
          </a:custGeom>
          <a:solidFill>
            <a:srgbClr val="635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bg object 382"/>
          <p:cNvSpPr/>
          <p:nvPr/>
        </p:nvSpPr>
        <p:spPr>
          <a:xfrm>
            <a:off x="2993221" y="6473190"/>
            <a:ext cx="3782695" cy="11430"/>
          </a:xfrm>
          <a:custGeom>
            <a:avLst/>
            <a:gdLst/>
            <a:ahLst/>
            <a:cxnLst/>
            <a:rect l="l" t="t" r="r" b="b"/>
            <a:pathLst>
              <a:path w="3782695" h="11429">
                <a:moveTo>
                  <a:pt x="3764282" y="0"/>
                </a:moveTo>
                <a:lnTo>
                  <a:pt x="27817" y="0"/>
                </a:lnTo>
                <a:lnTo>
                  <a:pt x="0" y="11430"/>
                </a:lnTo>
                <a:lnTo>
                  <a:pt x="3782359" y="11430"/>
                </a:lnTo>
                <a:lnTo>
                  <a:pt x="3764282" y="0"/>
                </a:lnTo>
                <a:close/>
              </a:path>
            </a:pathLst>
          </a:custGeom>
          <a:solidFill>
            <a:srgbClr val="625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bg object 383"/>
          <p:cNvSpPr/>
          <p:nvPr/>
        </p:nvSpPr>
        <p:spPr>
          <a:xfrm>
            <a:off x="2979432" y="6483350"/>
            <a:ext cx="3807460" cy="12700"/>
          </a:xfrm>
          <a:custGeom>
            <a:avLst/>
            <a:gdLst/>
            <a:ahLst/>
            <a:cxnLst/>
            <a:rect l="l" t="t" r="r" b="b"/>
            <a:pathLst>
              <a:path w="3807459" h="12700">
                <a:moveTo>
                  <a:pt x="3807193" y="3810"/>
                </a:moveTo>
                <a:lnTo>
                  <a:pt x="3797147" y="3810"/>
                </a:lnTo>
                <a:lnTo>
                  <a:pt x="3797147" y="0"/>
                </a:lnTo>
                <a:lnTo>
                  <a:pt x="12242" y="0"/>
                </a:lnTo>
                <a:lnTo>
                  <a:pt x="12242" y="3810"/>
                </a:lnTo>
                <a:lnTo>
                  <a:pt x="0" y="3810"/>
                </a:lnTo>
                <a:lnTo>
                  <a:pt x="0" y="12700"/>
                </a:lnTo>
                <a:lnTo>
                  <a:pt x="3807193" y="12700"/>
                </a:lnTo>
                <a:lnTo>
                  <a:pt x="3807193" y="3810"/>
                </a:lnTo>
                <a:close/>
              </a:path>
            </a:pathLst>
          </a:custGeom>
          <a:solidFill>
            <a:srgbClr val="6252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bg object 384"/>
          <p:cNvSpPr/>
          <p:nvPr/>
        </p:nvSpPr>
        <p:spPr>
          <a:xfrm>
            <a:off x="2952302" y="6494780"/>
            <a:ext cx="3859529" cy="12700"/>
          </a:xfrm>
          <a:custGeom>
            <a:avLst/>
            <a:gdLst/>
            <a:ahLst/>
            <a:cxnLst/>
            <a:rect l="l" t="t" r="r" b="b"/>
            <a:pathLst>
              <a:path w="3859529" h="12700">
                <a:moveTo>
                  <a:pt x="3839346" y="0"/>
                </a:moveTo>
                <a:lnTo>
                  <a:pt x="21710" y="0"/>
                </a:lnTo>
                <a:lnTo>
                  <a:pt x="0" y="12700"/>
                </a:lnTo>
                <a:lnTo>
                  <a:pt x="3859432" y="12700"/>
                </a:lnTo>
                <a:lnTo>
                  <a:pt x="3839346" y="0"/>
                </a:lnTo>
                <a:close/>
              </a:path>
            </a:pathLst>
          </a:custGeom>
          <a:solidFill>
            <a:srgbClr val="6152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bg object 385"/>
          <p:cNvSpPr/>
          <p:nvPr/>
        </p:nvSpPr>
        <p:spPr>
          <a:xfrm>
            <a:off x="2934933" y="6506209"/>
            <a:ext cx="3893185" cy="11430"/>
          </a:xfrm>
          <a:custGeom>
            <a:avLst/>
            <a:gdLst/>
            <a:ahLst/>
            <a:cxnLst/>
            <a:rect l="l" t="t" r="r" b="b"/>
            <a:pathLst>
              <a:path w="3893184" h="11429">
                <a:moveTo>
                  <a:pt x="3874792" y="0"/>
                </a:moveTo>
                <a:lnTo>
                  <a:pt x="19539" y="0"/>
                </a:lnTo>
                <a:lnTo>
                  <a:pt x="0" y="11430"/>
                </a:lnTo>
                <a:lnTo>
                  <a:pt x="3892869" y="11430"/>
                </a:lnTo>
                <a:lnTo>
                  <a:pt x="3874792" y="0"/>
                </a:lnTo>
                <a:close/>
              </a:path>
            </a:pathLst>
          </a:custGeom>
          <a:solidFill>
            <a:srgbClr val="6051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bg object 386"/>
          <p:cNvSpPr/>
          <p:nvPr/>
        </p:nvSpPr>
        <p:spPr>
          <a:xfrm>
            <a:off x="2915393" y="6517640"/>
            <a:ext cx="3930650" cy="11430"/>
          </a:xfrm>
          <a:custGeom>
            <a:avLst/>
            <a:gdLst/>
            <a:ahLst/>
            <a:cxnLst/>
            <a:rect l="l" t="t" r="r" b="b"/>
            <a:pathLst>
              <a:path w="3930650" h="11429">
                <a:moveTo>
                  <a:pt x="3912409" y="0"/>
                </a:moveTo>
                <a:lnTo>
                  <a:pt x="19539" y="0"/>
                </a:lnTo>
                <a:lnTo>
                  <a:pt x="0" y="11429"/>
                </a:lnTo>
                <a:lnTo>
                  <a:pt x="3930485" y="11429"/>
                </a:lnTo>
                <a:lnTo>
                  <a:pt x="3912409" y="0"/>
                </a:lnTo>
                <a:close/>
              </a:path>
            </a:pathLst>
          </a:custGeom>
          <a:solidFill>
            <a:srgbClr val="5F50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bg object 387"/>
          <p:cNvSpPr/>
          <p:nvPr/>
        </p:nvSpPr>
        <p:spPr>
          <a:xfrm>
            <a:off x="2895853" y="6527800"/>
            <a:ext cx="3968115" cy="12700"/>
          </a:xfrm>
          <a:custGeom>
            <a:avLst/>
            <a:gdLst/>
            <a:ahLst/>
            <a:cxnLst/>
            <a:rect l="l" t="t" r="r" b="b"/>
            <a:pathLst>
              <a:path w="3968115" h="12700">
                <a:moveTo>
                  <a:pt x="3948017" y="0"/>
                </a:moveTo>
                <a:lnTo>
                  <a:pt x="21710" y="0"/>
                </a:lnTo>
                <a:lnTo>
                  <a:pt x="0" y="12700"/>
                </a:lnTo>
                <a:lnTo>
                  <a:pt x="3968102" y="12700"/>
                </a:lnTo>
                <a:lnTo>
                  <a:pt x="3948017" y="0"/>
                </a:lnTo>
                <a:close/>
              </a:path>
            </a:pathLst>
          </a:custGeom>
          <a:solidFill>
            <a:srgbClr val="5F4F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bg object 388"/>
          <p:cNvSpPr/>
          <p:nvPr/>
        </p:nvSpPr>
        <p:spPr>
          <a:xfrm>
            <a:off x="2878485" y="6539230"/>
            <a:ext cx="4001770" cy="11430"/>
          </a:xfrm>
          <a:custGeom>
            <a:avLst/>
            <a:gdLst/>
            <a:ahLst/>
            <a:cxnLst/>
            <a:rect l="l" t="t" r="r" b="b"/>
            <a:pathLst>
              <a:path w="4001770" h="11429">
                <a:moveTo>
                  <a:pt x="3983462" y="0"/>
                </a:moveTo>
                <a:lnTo>
                  <a:pt x="19539" y="0"/>
                </a:lnTo>
                <a:lnTo>
                  <a:pt x="0" y="11430"/>
                </a:lnTo>
                <a:lnTo>
                  <a:pt x="4001539" y="11430"/>
                </a:lnTo>
                <a:lnTo>
                  <a:pt x="3983462" y="0"/>
                </a:lnTo>
                <a:close/>
              </a:path>
            </a:pathLst>
          </a:custGeom>
          <a:solidFill>
            <a:srgbClr val="5E4E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bg object 389"/>
          <p:cNvSpPr/>
          <p:nvPr/>
        </p:nvSpPr>
        <p:spPr>
          <a:xfrm>
            <a:off x="2858945" y="6550659"/>
            <a:ext cx="4039235" cy="11430"/>
          </a:xfrm>
          <a:custGeom>
            <a:avLst/>
            <a:gdLst/>
            <a:ahLst/>
            <a:cxnLst/>
            <a:rect l="l" t="t" r="r" b="b"/>
            <a:pathLst>
              <a:path w="4039234" h="11429">
                <a:moveTo>
                  <a:pt x="4021079" y="0"/>
                </a:moveTo>
                <a:lnTo>
                  <a:pt x="19539" y="0"/>
                </a:lnTo>
                <a:lnTo>
                  <a:pt x="0" y="11430"/>
                </a:lnTo>
                <a:lnTo>
                  <a:pt x="4039156" y="11430"/>
                </a:lnTo>
                <a:lnTo>
                  <a:pt x="4021079" y="0"/>
                </a:lnTo>
                <a:close/>
              </a:path>
            </a:pathLst>
          </a:custGeom>
          <a:solidFill>
            <a:srgbClr val="5D4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bg object 390"/>
          <p:cNvSpPr/>
          <p:nvPr/>
        </p:nvSpPr>
        <p:spPr>
          <a:xfrm>
            <a:off x="2839405" y="6560819"/>
            <a:ext cx="4077335" cy="12700"/>
          </a:xfrm>
          <a:custGeom>
            <a:avLst/>
            <a:gdLst/>
            <a:ahLst/>
            <a:cxnLst/>
            <a:rect l="l" t="t" r="r" b="b"/>
            <a:pathLst>
              <a:path w="4077334" h="12700">
                <a:moveTo>
                  <a:pt x="4056687" y="0"/>
                </a:moveTo>
                <a:lnTo>
                  <a:pt x="21710" y="0"/>
                </a:lnTo>
                <a:lnTo>
                  <a:pt x="0" y="12699"/>
                </a:lnTo>
                <a:lnTo>
                  <a:pt x="4076772" y="12699"/>
                </a:lnTo>
                <a:lnTo>
                  <a:pt x="4056687" y="0"/>
                </a:lnTo>
                <a:close/>
              </a:path>
            </a:pathLst>
          </a:custGeom>
          <a:solidFill>
            <a:srgbClr val="5C4C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bg object 391"/>
          <p:cNvSpPr/>
          <p:nvPr/>
        </p:nvSpPr>
        <p:spPr>
          <a:xfrm>
            <a:off x="2819865" y="6572250"/>
            <a:ext cx="4114800" cy="12700"/>
          </a:xfrm>
          <a:custGeom>
            <a:avLst/>
            <a:gdLst/>
            <a:ahLst/>
            <a:cxnLst/>
            <a:rect l="l" t="t" r="r" b="b"/>
            <a:pathLst>
              <a:path w="4114800" h="12700">
                <a:moveTo>
                  <a:pt x="4094304" y="0"/>
                </a:moveTo>
                <a:lnTo>
                  <a:pt x="21710" y="0"/>
                </a:lnTo>
                <a:lnTo>
                  <a:pt x="0" y="12700"/>
                </a:lnTo>
                <a:lnTo>
                  <a:pt x="4114389" y="12700"/>
                </a:lnTo>
                <a:lnTo>
                  <a:pt x="4094304" y="0"/>
                </a:lnTo>
                <a:close/>
              </a:path>
            </a:pathLst>
          </a:custGeom>
          <a:solidFill>
            <a:srgbClr val="5B4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bg object 392"/>
          <p:cNvSpPr/>
          <p:nvPr/>
        </p:nvSpPr>
        <p:spPr>
          <a:xfrm>
            <a:off x="2802496" y="6583680"/>
            <a:ext cx="4148454" cy="11430"/>
          </a:xfrm>
          <a:custGeom>
            <a:avLst/>
            <a:gdLst/>
            <a:ahLst/>
            <a:cxnLst/>
            <a:rect l="l" t="t" r="r" b="b"/>
            <a:pathLst>
              <a:path w="4148454" h="11429">
                <a:moveTo>
                  <a:pt x="4129749" y="0"/>
                </a:moveTo>
                <a:lnTo>
                  <a:pt x="19539" y="0"/>
                </a:lnTo>
                <a:lnTo>
                  <a:pt x="0" y="11430"/>
                </a:lnTo>
                <a:lnTo>
                  <a:pt x="4147826" y="11430"/>
                </a:lnTo>
                <a:lnTo>
                  <a:pt x="4129749" y="0"/>
                </a:lnTo>
                <a:close/>
              </a:path>
            </a:pathLst>
          </a:custGeom>
          <a:solidFill>
            <a:srgbClr val="5B4B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bg object 393"/>
          <p:cNvSpPr/>
          <p:nvPr/>
        </p:nvSpPr>
        <p:spPr>
          <a:xfrm>
            <a:off x="2782956" y="6595109"/>
            <a:ext cx="4185920" cy="11430"/>
          </a:xfrm>
          <a:custGeom>
            <a:avLst/>
            <a:gdLst/>
            <a:ahLst/>
            <a:cxnLst/>
            <a:rect l="l" t="t" r="r" b="b"/>
            <a:pathLst>
              <a:path w="4185920" h="11429">
                <a:moveTo>
                  <a:pt x="4167366" y="0"/>
                </a:moveTo>
                <a:lnTo>
                  <a:pt x="19539" y="0"/>
                </a:lnTo>
                <a:lnTo>
                  <a:pt x="0" y="11430"/>
                </a:lnTo>
                <a:lnTo>
                  <a:pt x="4185443" y="11430"/>
                </a:lnTo>
                <a:lnTo>
                  <a:pt x="4167366" y="0"/>
                </a:lnTo>
                <a:close/>
              </a:path>
            </a:pathLst>
          </a:custGeom>
          <a:solidFill>
            <a:srgbClr val="5A4A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bg object 394"/>
          <p:cNvSpPr/>
          <p:nvPr/>
        </p:nvSpPr>
        <p:spPr>
          <a:xfrm>
            <a:off x="2765577" y="6605269"/>
            <a:ext cx="4222750" cy="12700"/>
          </a:xfrm>
          <a:custGeom>
            <a:avLst/>
            <a:gdLst/>
            <a:ahLst/>
            <a:cxnLst/>
            <a:rect l="l" t="t" r="r" b="b"/>
            <a:pathLst>
              <a:path w="4222750" h="12700">
                <a:moveTo>
                  <a:pt x="4222216" y="10160"/>
                </a:moveTo>
                <a:lnTo>
                  <a:pt x="4208843" y="10160"/>
                </a:lnTo>
                <a:lnTo>
                  <a:pt x="4208843" y="0"/>
                </a:lnTo>
                <a:lnTo>
                  <a:pt x="10858" y="0"/>
                </a:lnTo>
                <a:lnTo>
                  <a:pt x="10858" y="10160"/>
                </a:lnTo>
                <a:lnTo>
                  <a:pt x="0" y="10160"/>
                </a:lnTo>
                <a:lnTo>
                  <a:pt x="0" y="12700"/>
                </a:lnTo>
                <a:lnTo>
                  <a:pt x="4222216" y="12700"/>
                </a:lnTo>
                <a:lnTo>
                  <a:pt x="4222216" y="10160"/>
                </a:lnTo>
                <a:close/>
              </a:path>
            </a:pathLst>
          </a:custGeom>
          <a:solidFill>
            <a:srgbClr val="5949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bg object 395"/>
          <p:cNvSpPr/>
          <p:nvPr/>
        </p:nvSpPr>
        <p:spPr>
          <a:xfrm>
            <a:off x="2743877" y="6616700"/>
            <a:ext cx="4297680" cy="12700"/>
          </a:xfrm>
          <a:custGeom>
            <a:avLst/>
            <a:gdLst/>
            <a:ahLst/>
            <a:cxnLst/>
            <a:rect l="l" t="t" r="r" b="b"/>
            <a:pathLst>
              <a:path w="4297680" h="12700">
                <a:moveTo>
                  <a:pt x="4243916" y="0"/>
                </a:moveTo>
                <a:lnTo>
                  <a:pt x="21710" y="0"/>
                </a:lnTo>
                <a:lnTo>
                  <a:pt x="0" y="12700"/>
                </a:lnTo>
                <a:lnTo>
                  <a:pt x="4297256" y="12700"/>
                </a:lnTo>
                <a:lnTo>
                  <a:pt x="4243916" y="0"/>
                </a:lnTo>
                <a:close/>
              </a:path>
            </a:pathLst>
          </a:custGeom>
          <a:solidFill>
            <a:srgbClr val="5848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bg object 396"/>
          <p:cNvSpPr/>
          <p:nvPr/>
        </p:nvSpPr>
        <p:spPr>
          <a:xfrm>
            <a:off x="2726508" y="6628130"/>
            <a:ext cx="4357370" cy="11430"/>
          </a:xfrm>
          <a:custGeom>
            <a:avLst/>
            <a:gdLst/>
            <a:ahLst/>
            <a:cxnLst/>
            <a:rect l="l" t="t" r="r" b="b"/>
            <a:pathLst>
              <a:path w="4357370" h="11429">
                <a:moveTo>
                  <a:pt x="4309291" y="0"/>
                </a:moveTo>
                <a:lnTo>
                  <a:pt x="19539" y="0"/>
                </a:lnTo>
                <a:lnTo>
                  <a:pt x="0" y="11430"/>
                </a:lnTo>
                <a:lnTo>
                  <a:pt x="4357297" y="11430"/>
                </a:lnTo>
                <a:lnTo>
                  <a:pt x="4309291" y="0"/>
                </a:lnTo>
                <a:close/>
              </a:path>
            </a:pathLst>
          </a:custGeom>
          <a:solidFill>
            <a:srgbClr val="5747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bg object 397"/>
          <p:cNvSpPr/>
          <p:nvPr/>
        </p:nvSpPr>
        <p:spPr>
          <a:xfrm>
            <a:off x="2710218" y="6638290"/>
            <a:ext cx="4409440" cy="12700"/>
          </a:xfrm>
          <a:custGeom>
            <a:avLst/>
            <a:gdLst/>
            <a:ahLst/>
            <a:cxnLst/>
            <a:rect l="l" t="t" r="r" b="b"/>
            <a:pathLst>
              <a:path w="4409440" h="12700">
                <a:moveTo>
                  <a:pt x="4409084" y="8890"/>
                </a:moveTo>
                <a:lnTo>
                  <a:pt x="4386910" y="8890"/>
                </a:lnTo>
                <a:lnTo>
                  <a:pt x="4386910" y="0"/>
                </a:lnTo>
                <a:lnTo>
                  <a:pt x="10858" y="0"/>
                </a:lnTo>
                <a:lnTo>
                  <a:pt x="10858" y="8890"/>
                </a:lnTo>
                <a:lnTo>
                  <a:pt x="0" y="8890"/>
                </a:lnTo>
                <a:lnTo>
                  <a:pt x="0" y="12700"/>
                </a:lnTo>
                <a:lnTo>
                  <a:pt x="4409084" y="12700"/>
                </a:lnTo>
                <a:lnTo>
                  <a:pt x="4409084" y="8890"/>
                </a:lnTo>
                <a:close/>
              </a:path>
            </a:pathLst>
          </a:custGeom>
          <a:solidFill>
            <a:srgbClr val="574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bg object 398"/>
          <p:cNvSpPr/>
          <p:nvPr/>
        </p:nvSpPr>
        <p:spPr>
          <a:xfrm>
            <a:off x="2687428" y="6649719"/>
            <a:ext cx="4456430" cy="12700"/>
          </a:xfrm>
          <a:custGeom>
            <a:avLst/>
            <a:gdLst/>
            <a:ahLst/>
            <a:cxnLst/>
            <a:rect l="l" t="t" r="r" b="b"/>
            <a:pathLst>
              <a:path w="4456430" h="12700">
                <a:moveTo>
                  <a:pt x="4433051" y="0"/>
                </a:moveTo>
                <a:lnTo>
                  <a:pt x="21710" y="0"/>
                </a:lnTo>
                <a:lnTo>
                  <a:pt x="0" y="12699"/>
                </a:lnTo>
                <a:lnTo>
                  <a:pt x="4456403" y="12699"/>
                </a:lnTo>
                <a:lnTo>
                  <a:pt x="4433051" y="0"/>
                </a:lnTo>
                <a:close/>
              </a:path>
            </a:pathLst>
          </a:custGeom>
          <a:solidFill>
            <a:srgbClr val="5646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bg object 399"/>
          <p:cNvSpPr/>
          <p:nvPr/>
        </p:nvSpPr>
        <p:spPr>
          <a:xfrm>
            <a:off x="2667888" y="6661150"/>
            <a:ext cx="4497070" cy="12700"/>
          </a:xfrm>
          <a:custGeom>
            <a:avLst/>
            <a:gdLst/>
            <a:ahLst/>
            <a:cxnLst/>
            <a:rect l="l" t="t" r="r" b="b"/>
            <a:pathLst>
              <a:path w="4497070" h="12700">
                <a:moveTo>
                  <a:pt x="4473607" y="0"/>
                </a:moveTo>
                <a:lnTo>
                  <a:pt x="21710" y="0"/>
                </a:lnTo>
                <a:lnTo>
                  <a:pt x="0" y="12700"/>
                </a:lnTo>
                <a:lnTo>
                  <a:pt x="4496959" y="12700"/>
                </a:lnTo>
                <a:lnTo>
                  <a:pt x="4473607" y="0"/>
                </a:lnTo>
                <a:close/>
              </a:path>
            </a:pathLst>
          </a:custGeom>
          <a:solidFill>
            <a:srgbClr val="5545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bg object 400"/>
          <p:cNvSpPr/>
          <p:nvPr/>
        </p:nvSpPr>
        <p:spPr>
          <a:xfrm>
            <a:off x="2650520" y="6672580"/>
            <a:ext cx="4533265" cy="11430"/>
          </a:xfrm>
          <a:custGeom>
            <a:avLst/>
            <a:gdLst/>
            <a:ahLst/>
            <a:cxnLst/>
            <a:rect l="l" t="t" r="r" b="b"/>
            <a:pathLst>
              <a:path w="4533265" h="11429">
                <a:moveTo>
                  <a:pt x="4511992" y="0"/>
                </a:moveTo>
                <a:lnTo>
                  <a:pt x="19539" y="0"/>
                </a:lnTo>
                <a:lnTo>
                  <a:pt x="0" y="11430"/>
                </a:lnTo>
                <a:lnTo>
                  <a:pt x="4533009" y="11430"/>
                </a:lnTo>
                <a:lnTo>
                  <a:pt x="4511992" y="0"/>
                </a:lnTo>
                <a:close/>
              </a:path>
            </a:pathLst>
          </a:custGeom>
          <a:solidFill>
            <a:srgbClr val="5444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bg object 401"/>
          <p:cNvSpPr/>
          <p:nvPr/>
        </p:nvSpPr>
        <p:spPr>
          <a:xfrm>
            <a:off x="2630980" y="6682740"/>
            <a:ext cx="4573905" cy="12700"/>
          </a:xfrm>
          <a:custGeom>
            <a:avLst/>
            <a:gdLst/>
            <a:ahLst/>
            <a:cxnLst/>
            <a:rect l="l" t="t" r="r" b="b"/>
            <a:pathLst>
              <a:path w="4573905" h="12700">
                <a:moveTo>
                  <a:pt x="4550214" y="0"/>
                </a:moveTo>
                <a:lnTo>
                  <a:pt x="21710" y="0"/>
                </a:lnTo>
                <a:lnTo>
                  <a:pt x="0" y="12699"/>
                </a:lnTo>
                <a:lnTo>
                  <a:pt x="4573565" y="12699"/>
                </a:lnTo>
                <a:lnTo>
                  <a:pt x="4550214" y="0"/>
                </a:lnTo>
                <a:close/>
              </a:path>
            </a:pathLst>
          </a:custGeom>
          <a:solidFill>
            <a:srgbClr val="5443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bg object 402"/>
          <p:cNvSpPr/>
          <p:nvPr/>
        </p:nvSpPr>
        <p:spPr>
          <a:xfrm>
            <a:off x="2611440" y="6694169"/>
            <a:ext cx="4614545" cy="12700"/>
          </a:xfrm>
          <a:custGeom>
            <a:avLst/>
            <a:gdLst/>
            <a:ahLst/>
            <a:cxnLst/>
            <a:rect l="l" t="t" r="r" b="b"/>
            <a:pathLst>
              <a:path w="4614545" h="12700">
                <a:moveTo>
                  <a:pt x="4590770" y="0"/>
                </a:moveTo>
                <a:lnTo>
                  <a:pt x="21710" y="0"/>
                </a:lnTo>
                <a:lnTo>
                  <a:pt x="0" y="12699"/>
                </a:lnTo>
                <a:lnTo>
                  <a:pt x="4614122" y="12699"/>
                </a:lnTo>
                <a:lnTo>
                  <a:pt x="4590770" y="0"/>
                </a:lnTo>
                <a:close/>
              </a:path>
            </a:pathLst>
          </a:custGeom>
          <a:solidFill>
            <a:srgbClr val="5342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bg object 403"/>
          <p:cNvSpPr/>
          <p:nvPr/>
        </p:nvSpPr>
        <p:spPr>
          <a:xfrm>
            <a:off x="2594071" y="6705600"/>
            <a:ext cx="4650740" cy="11430"/>
          </a:xfrm>
          <a:custGeom>
            <a:avLst/>
            <a:gdLst/>
            <a:ahLst/>
            <a:cxnLst/>
            <a:rect l="l" t="t" r="r" b="b"/>
            <a:pathLst>
              <a:path w="4650740" h="11429">
                <a:moveTo>
                  <a:pt x="4629155" y="0"/>
                </a:moveTo>
                <a:lnTo>
                  <a:pt x="19539" y="0"/>
                </a:lnTo>
                <a:lnTo>
                  <a:pt x="0" y="11430"/>
                </a:lnTo>
                <a:lnTo>
                  <a:pt x="4650172" y="11430"/>
                </a:lnTo>
                <a:lnTo>
                  <a:pt x="4629155" y="0"/>
                </a:lnTo>
                <a:close/>
              </a:path>
            </a:pathLst>
          </a:custGeom>
          <a:solidFill>
            <a:srgbClr val="5241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bg object 404"/>
          <p:cNvSpPr/>
          <p:nvPr/>
        </p:nvSpPr>
        <p:spPr>
          <a:xfrm>
            <a:off x="2574531" y="6717030"/>
            <a:ext cx="4690745" cy="11430"/>
          </a:xfrm>
          <a:custGeom>
            <a:avLst/>
            <a:gdLst/>
            <a:ahLst/>
            <a:cxnLst/>
            <a:rect l="l" t="t" r="r" b="b"/>
            <a:pathLst>
              <a:path w="4690745" h="11429">
                <a:moveTo>
                  <a:pt x="4669711" y="0"/>
                </a:moveTo>
                <a:lnTo>
                  <a:pt x="19539" y="0"/>
                </a:lnTo>
                <a:lnTo>
                  <a:pt x="0" y="11430"/>
                </a:lnTo>
                <a:lnTo>
                  <a:pt x="4690728" y="11430"/>
                </a:lnTo>
                <a:lnTo>
                  <a:pt x="4669711" y="0"/>
                </a:lnTo>
                <a:close/>
              </a:path>
            </a:pathLst>
          </a:custGeom>
          <a:solidFill>
            <a:srgbClr val="5140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bg object 405"/>
          <p:cNvSpPr/>
          <p:nvPr/>
        </p:nvSpPr>
        <p:spPr>
          <a:xfrm>
            <a:off x="2554991" y="6727190"/>
            <a:ext cx="4731385" cy="12700"/>
          </a:xfrm>
          <a:custGeom>
            <a:avLst/>
            <a:gdLst/>
            <a:ahLst/>
            <a:cxnLst/>
            <a:rect l="l" t="t" r="r" b="b"/>
            <a:pathLst>
              <a:path w="4731384" h="12700">
                <a:moveTo>
                  <a:pt x="4707933" y="0"/>
                </a:moveTo>
                <a:lnTo>
                  <a:pt x="21710" y="0"/>
                </a:lnTo>
                <a:lnTo>
                  <a:pt x="0" y="12699"/>
                </a:lnTo>
                <a:lnTo>
                  <a:pt x="4731284" y="12699"/>
                </a:lnTo>
                <a:lnTo>
                  <a:pt x="4707933" y="0"/>
                </a:lnTo>
                <a:close/>
              </a:path>
            </a:pathLst>
          </a:custGeom>
          <a:solidFill>
            <a:srgbClr val="5040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bg object 406"/>
          <p:cNvSpPr/>
          <p:nvPr/>
        </p:nvSpPr>
        <p:spPr>
          <a:xfrm>
            <a:off x="2535452" y="6738619"/>
            <a:ext cx="4772025" cy="12700"/>
          </a:xfrm>
          <a:custGeom>
            <a:avLst/>
            <a:gdLst/>
            <a:ahLst/>
            <a:cxnLst/>
            <a:rect l="l" t="t" r="r" b="b"/>
            <a:pathLst>
              <a:path w="4772025" h="12700">
                <a:moveTo>
                  <a:pt x="4748489" y="0"/>
                </a:moveTo>
                <a:lnTo>
                  <a:pt x="21710" y="0"/>
                </a:lnTo>
                <a:lnTo>
                  <a:pt x="0" y="12699"/>
                </a:lnTo>
                <a:lnTo>
                  <a:pt x="4771841" y="12699"/>
                </a:lnTo>
                <a:lnTo>
                  <a:pt x="4748489" y="0"/>
                </a:lnTo>
                <a:close/>
              </a:path>
            </a:pathLst>
          </a:custGeom>
          <a:solidFill>
            <a:srgbClr val="503F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bg object 407"/>
          <p:cNvSpPr/>
          <p:nvPr/>
        </p:nvSpPr>
        <p:spPr>
          <a:xfrm>
            <a:off x="2525572" y="6750050"/>
            <a:ext cx="4793615" cy="11430"/>
          </a:xfrm>
          <a:custGeom>
            <a:avLst/>
            <a:gdLst/>
            <a:ahLst/>
            <a:cxnLst/>
            <a:rect l="l" t="t" r="r" b="b"/>
            <a:pathLst>
              <a:path w="4793615" h="11429">
                <a:moveTo>
                  <a:pt x="4793386" y="3810"/>
                </a:moveTo>
                <a:lnTo>
                  <a:pt x="4782883" y="3810"/>
                </a:lnTo>
                <a:lnTo>
                  <a:pt x="4782883" y="0"/>
                </a:lnTo>
                <a:lnTo>
                  <a:pt x="8788" y="0"/>
                </a:lnTo>
                <a:lnTo>
                  <a:pt x="8788" y="3810"/>
                </a:lnTo>
                <a:lnTo>
                  <a:pt x="0" y="3810"/>
                </a:lnTo>
                <a:lnTo>
                  <a:pt x="0" y="11430"/>
                </a:lnTo>
                <a:lnTo>
                  <a:pt x="4793386" y="11430"/>
                </a:lnTo>
                <a:lnTo>
                  <a:pt x="4793386" y="3810"/>
                </a:lnTo>
                <a:close/>
              </a:path>
            </a:pathLst>
          </a:custGeom>
          <a:solidFill>
            <a:srgbClr val="4F3E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bg object 408"/>
          <p:cNvSpPr/>
          <p:nvPr/>
        </p:nvSpPr>
        <p:spPr>
          <a:xfrm>
            <a:off x="2508986" y="6760209"/>
            <a:ext cx="4830445" cy="12700"/>
          </a:xfrm>
          <a:custGeom>
            <a:avLst/>
            <a:gdLst/>
            <a:ahLst/>
            <a:cxnLst/>
            <a:rect l="l" t="t" r="r" b="b"/>
            <a:pathLst>
              <a:path w="4830445" h="12700">
                <a:moveTo>
                  <a:pt x="4830203" y="5080"/>
                </a:moveTo>
                <a:lnTo>
                  <a:pt x="4819320" y="5080"/>
                </a:lnTo>
                <a:lnTo>
                  <a:pt x="4819320" y="0"/>
                </a:lnTo>
                <a:lnTo>
                  <a:pt x="9220" y="0"/>
                </a:lnTo>
                <a:lnTo>
                  <a:pt x="9220" y="5080"/>
                </a:lnTo>
                <a:lnTo>
                  <a:pt x="0" y="5080"/>
                </a:lnTo>
                <a:lnTo>
                  <a:pt x="0" y="12700"/>
                </a:lnTo>
                <a:lnTo>
                  <a:pt x="4830203" y="12700"/>
                </a:lnTo>
                <a:lnTo>
                  <a:pt x="4830203" y="5080"/>
                </a:lnTo>
                <a:close/>
              </a:path>
            </a:pathLst>
          </a:custGeom>
          <a:solidFill>
            <a:srgbClr val="4E3D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bg object 409"/>
          <p:cNvSpPr/>
          <p:nvPr/>
        </p:nvSpPr>
        <p:spPr>
          <a:xfrm>
            <a:off x="2486876" y="6771640"/>
            <a:ext cx="4877435" cy="12700"/>
          </a:xfrm>
          <a:custGeom>
            <a:avLst/>
            <a:gdLst/>
            <a:ahLst/>
            <a:cxnLst/>
            <a:rect l="l" t="t" r="r" b="b"/>
            <a:pathLst>
              <a:path w="4877434" h="12700">
                <a:moveTo>
                  <a:pt x="4856454" y="0"/>
                </a:moveTo>
                <a:lnTo>
                  <a:pt x="18430" y="0"/>
                </a:lnTo>
                <a:lnTo>
                  <a:pt x="0" y="12699"/>
                </a:lnTo>
                <a:lnTo>
                  <a:pt x="4877157" y="12699"/>
                </a:lnTo>
                <a:lnTo>
                  <a:pt x="4856454" y="0"/>
                </a:lnTo>
                <a:close/>
              </a:path>
            </a:pathLst>
          </a:custGeom>
          <a:solidFill>
            <a:srgbClr val="4D3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bg object 410"/>
          <p:cNvSpPr/>
          <p:nvPr/>
        </p:nvSpPr>
        <p:spPr>
          <a:xfrm>
            <a:off x="2472132" y="6783069"/>
            <a:ext cx="4908550" cy="11430"/>
          </a:xfrm>
          <a:custGeom>
            <a:avLst/>
            <a:gdLst/>
            <a:ahLst/>
            <a:cxnLst/>
            <a:rect l="l" t="t" r="r" b="b"/>
            <a:pathLst>
              <a:path w="4908550" h="11429">
                <a:moveTo>
                  <a:pt x="4889831" y="0"/>
                </a:moveTo>
                <a:lnTo>
                  <a:pt x="16587" y="0"/>
                </a:lnTo>
                <a:lnTo>
                  <a:pt x="0" y="11429"/>
                </a:lnTo>
                <a:lnTo>
                  <a:pt x="4908463" y="11429"/>
                </a:lnTo>
                <a:lnTo>
                  <a:pt x="4889831" y="0"/>
                </a:lnTo>
                <a:close/>
              </a:path>
            </a:pathLst>
          </a:custGeom>
          <a:solidFill>
            <a:srgbClr val="4D3B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bg object 411"/>
          <p:cNvSpPr/>
          <p:nvPr/>
        </p:nvSpPr>
        <p:spPr>
          <a:xfrm>
            <a:off x="2455544" y="6794500"/>
            <a:ext cx="4944110" cy="11430"/>
          </a:xfrm>
          <a:custGeom>
            <a:avLst/>
            <a:gdLst/>
            <a:ahLst/>
            <a:cxnLst/>
            <a:rect l="l" t="t" r="r" b="b"/>
            <a:pathLst>
              <a:path w="4944109" h="11429">
                <a:moveTo>
                  <a:pt x="4925051" y="0"/>
                </a:moveTo>
                <a:lnTo>
                  <a:pt x="16587" y="0"/>
                </a:lnTo>
                <a:lnTo>
                  <a:pt x="0" y="11430"/>
                </a:lnTo>
                <a:lnTo>
                  <a:pt x="4943683" y="11430"/>
                </a:lnTo>
                <a:lnTo>
                  <a:pt x="4925051" y="0"/>
                </a:lnTo>
                <a:close/>
              </a:path>
            </a:pathLst>
          </a:custGeom>
          <a:solidFill>
            <a:srgbClr val="4C3A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bg object 412"/>
          <p:cNvSpPr/>
          <p:nvPr/>
        </p:nvSpPr>
        <p:spPr>
          <a:xfrm>
            <a:off x="2438957" y="6804659"/>
            <a:ext cx="4979035" cy="12700"/>
          </a:xfrm>
          <a:custGeom>
            <a:avLst/>
            <a:gdLst/>
            <a:ahLst/>
            <a:cxnLst/>
            <a:rect l="l" t="t" r="r" b="b"/>
            <a:pathLst>
              <a:path w="4979034" h="12700">
                <a:moveTo>
                  <a:pt x="4958200" y="0"/>
                </a:moveTo>
                <a:lnTo>
                  <a:pt x="18430" y="0"/>
                </a:lnTo>
                <a:lnTo>
                  <a:pt x="0" y="12700"/>
                </a:lnTo>
                <a:lnTo>
                  <a:pt x="4978903" y="12700"/>
                </a:lnTo>
                <a:lnTo>
                  <a:pt x="4958200" y="0"/>
                </a:lnTo>
                <a:close/>
              </a:path>
            </a:pathLst>
          </a:custGeom>
          <a:solidFill>
            <a:srgbClr val="4B3A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bg object 413"/>
          <p:cNvSpPr/>
          <p:nvPr/>
        </p:nvSpPr>
        <p:spPr>
          <a:xfrm>
            <a:off x="2424213" y="6816090"/>
            <a:ext cx="5010785" cy="11430"/>
          </a:xfrm>
          <a:custGeom>
            <a:avLst/>
            <a:gdLst/>
            <a:ahLst/>
            <a:cxnLst/>
            <a:rect l="l" t="t" r="r" b="b"/>
            <a:pathLst>
              <a:path w="5010784" h="11429">
                <a:moveTo>
                  <a:pt x="4991577" y="0"/>
                </a:moveTo>
                <a:lnTo>
                  <a:pt x="16587" y="0"/>
                </a:lnTo>
                <a:lnTo>
                  <a:pt x="0" y="11429"/>
                </a:lnTo>
                <a:lnTo>
                  <a:pt x="5010210" y="11429"/>
                </a:lnTo>
                <a:lnTo>
                  <a:pt x="4991577" y="0"/>
                </a:lnTo>
                <a:close/>
              </a:path>
            </a:pathLst>
          </a:custGeom>
          <a:solidFill>
            <a:srgbClr val="4A39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bg object 414"/>
          <p:cNvSpPr/>
          <p:nvPr/>
        </p:nvSpPr>
        <p:spPr>
          <a:xfrm>
            <a:off x="2407625" y="6827519"/>
            <a:ext cx="5045710" cy="11430"/>
          </a:xfrm>
          <a:custGeom>
            <a:avLst/>
            <a:gdLst/>
            <a:ahLst/>
            <a:cxnLst/>
            <a:rect l="l" t="t" r="r" b="b"/>
            <a:pathLst>
              <a:path w="5045709" h="11429">
                <a:moveTo>
                  <a:pt x="5026797" y="0"/>
                </a:moveTo>
                <a:lnTo>
                  <a:pt x="16587" y="0"/>
                </a:lnTo>
                <a:lnTo>
                  <a:pt x="0" y="11429"/>
                </a:lnTo>
                <a:lnTo>
                  <a:pt x="5045430" y="11429"/>
                </a:lnTo>
                <a:lnTo>
                  <a:pt x="5026797" y="0"/>
                </a:lnTo>
                <a:close/>
              </a:path>
            </a:pathLst>
          </a:custGeom>
          <a:solidFill>
            <a:srgbClr val="4938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bg object 415"/>
          <p:cNvSpPr/>
          <p:nvPr/>
        </p:nvSpPr>
        <p:spPr>
          <a:xfrm>
            <a:off x="2391038" y="6837680"/>
            <a:ext cx="5081270" cy="12700"/>
          </a:xfrm>
          <a:custGeom>
            <a:avLst/>
            <a:gdLst/>
            <a:ahLst/>
            <a:cxnLst/>
            <a:rect l="l" t="t" r="r" b="b"/>
            <a:pathLst>
              <a:path w="5081270" h="12700">
                <a:moveTo>
                  <a:pt x="5059947" y="0"/>
                </a:moveTo>
                <a:lnTo>
                  <a:pt x="18430" y="0"/>
                </a:lnTo>
                <a:lnTo>
                  <a:pt x="0" y="12700"/>
                </a:lnTo>
                <a:lnTo>
                  <a:pt x="5080650" y="12700"/>
                </a:lnTo>
                <a:lnTo>
                  <a:pt x="5059947" y="0"/>
                </a:lnTo>
                <a:close/>
              </a:path>
            </a:pathLst>
          </a:custGeom>
          <a:solidFill>
            <a:srgbClr val="4937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bg object 416"/>
          <p:cNvSpPr/>
          <p:nvPr/>
        </p:nvSpPr>
        <p:spPr>
          <a:xfrm>
            <a:off x="2379979" y="6849110"/>
            <a:ext cx="5104130" cy="8890"/>
          </a:xfrm>
          <a:custGeom>
            <a:avLst/>
            <a:gdLst/>
            <a:ahLst/>
            <a:cxnLst/>
            <a:rect l="l" t="t" r="r" b="b"/>
            <a:pathLst>
              <a:path w="5104130" h="8890">
                <a:moveTo>
                  <a:pt x="5089638" y="0"/>
                </a:moveTo>
                <a:lnTo>
                  <a:pt x="12901" y="0"/>
                </a:lnTo>
                <a:lnTo>
                  <a:pt x="0" y="8890"/>
                </a:lnTo>
                <a:lnTo>
                  <a:pt x="5104130" y="8890"/>
                </a:lnTo>
                <a:lnTo>
                  <a:pt x="5089638" y="0"/>
                </a:lnTo>
                <a:close/>
              </a:path>
            </a:pathLst>
          </a:custGeom>
          <a:solidFill>
            <a:srgbClr val="4836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bg object 417"/>
          <p:cNvSpPr/>
          <p:nvPr/>
        </p:nvSpPr>
        <p:spPr>
          <a:xfrm>
            <a:off x="4249420" y="6019799"/>
            <a:ext cx="3561079" cy="838200"/>
          </a:xfrm>
          <a:custGeom>
            <a:avLst/>
            <a:gdLst/>
            <a:ahLst/>
            <a:cxnLst/>
            <a:rect l="l" t="t" r="r" b="b"/>
            <a:pathLst>
              <a:path w="3561079" h="838200">
                <a:moveTo>
                  <a:pt x="295910" y="116840"/>
                </a:moveTo>
                <a:lnTo>
                  <a:pt x="257810" y="106680"/>
                </a:lnTo>
                <a:lnTo>
                  <a:pt x="57150" y="0"/>
                </a:lnTo>
                <a:lnTo>
                  <a:pt x="86360" y="31750"/>
                </a:lnTo>
                <a:lnTo>
                  <a:pt x="38100" y="53340"/>
                </a:lnTo>
                <a:lnTo>
                  <a:pt x="29210" y="116840"/>
                </a:lnTo>
                <a:lnTo>
                  <a:pt x="67310" y="201930"/>
                </a:lnTo>
                <a:lnTo>
                  <a:pt x="76200" y="288290"/>
                </a:lnTo>
                <a:lnTo>
                  <a:pt x="0" y="627380"/>
                </a:lnTo>
                <a:lnTo>
                  <a:pt x="86360" y="414020"/>
                </a:lnTo>
                <a:lnTo>
                  <a:pt x="133350" y="383540"/>
                </a:lnTo>
                <a:lnTo>
                  <a:pt x="200660" y="223520"/>
                </a:lnTo>
                <a:lnTo>
                  <a:pt x="228600" y="213360"/>
                </a:lnTo>
                <a:lnTo>
                  <a:pt x="228600" y="160020"/>
                </a:lnTo>
                <a:lnTo>
                  <a:pt x="295910" y="116840"/>
                </a:lnTo>
                <a:close/>
              </a:path>
              <a:path w="3561079" h="838200">
                <a:moveTo>
                  <a:pt x="1160780" y="280670"/>
                </a:moveTo>
                <a:lnTo>
                  <a:pt x="958850" y="308610"/>
                </a:lnTo>
                <a:lnTo>
                  <a:pt x="703580" y="245110"/>
                </a:lnTo>
                <a:lnTo>
                  <a:pt x="588010" y="160020"/>
                </a:lnTo>
                <a:lnTo>
                  <a:pt x="579120" y="180340"/>
                </a:lnTo>
                <a:lnTo>
                  <a:pt x="560070" y="223520"/>
                </a:lnTo>
                <a:lnTo>
                  <a:pt x="655320" y="351790"/>
                </a:lnTo>
                <a:lnTo>
                  <a:pt x="1052830" y="590550"/>
                </a:lnTo>
                <a:lnTo>
                  <a:pt x="1021080" y="381000"/>
                </a:lnTo>
                <a:lnTo>
                  <a:pt x="1121867" y="308610"/>
                </a:lnTo>
                <a:lnTo>
                  <a:pt x="1160780" y="280670"/>
                </a:lnTo>
                <a:close/>
              </a:path>
              <a:path w="3561079" h="838200">
                <a:moveTo>
                  <a:pt x="3561080" y="838200"/>
                </a:moveTo>
                <a:lnTo>
                  <a:pt x="3332480" y="762000"/>
                </a:lnTo>
                <a:lnTo>
                  <a:pt x="3027680" y="603250"/>
                </a:lnTo>
                <a:lnTo>
                  <a:pt x="2804160" y="598170"/>
                </a:lnTo>
                <a:lnTo>
                  <a:pt x="2688767" y="533400"/>
                </a:lnTo>
                <a:lnTo>
                  <a:pt x="2462530" y="406400"/>
                </a:lnTo>
                <a:lnTo>
                  <a:pt x="2219960" y="115570"/>
                </a:lnTo>
                <a:lnTo>
                  <a:pt x="2018030" y="11442"/>
                </a:lnTo>
                <a:lnTo>
                  <a:pt x="2053590" y="52070"/>
                </a:lnTo>
                <a:lnTo>
                  <a:pt x="2018030" y="114300"/>
                </a:lnTo>
                <a:lnTo>
                  <a:pt x="2066290" y="199390"/>
                </a:lnTo>
                <a:lnTo>
                  <a:pt x="2137410" y="396240"/>
                </a:lnTo>
                <a:lnTo>
                  <a:pt x="2089150" y="680732"/>
                </a:lnTo>
                <a:lnTo>
                  <a:pt x="2335530" y="533400"/>
                </a:lnTo>
                <a:lnTo>
                  <a:pt x="2951099" y="838200"/>
                </a:lnTo>
                <a:lnTo>
                  <a:pt x="3561080" y="838200"/>
                </a:lnTo>
                <a:close/>
              </a:path>
            </a:pathLst>
          </a:custGeom>
          <a:solidFill>
            <a:srgbClr val="45331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18" name="bg object 4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759450" y="6137910"/>
            <a:ext cx="246379" cy="116840"/>
          </a:xfrm>
          <a:prstGeom prst="rect">
            <a:avLst/>
          </a:prstGeom>
        </p:spPr>
      </p:pic>
      <p:pic>
        <p:nvPicPr>
          <p:cNvPr id="419" name="bg object 4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945889" y="6125210"/>
            <a:ext cx="67310" cy="129540"/>
          </a:xfrm>
          <a:prstGeom prst="rect">
            <a:avLst/>
          </a:prstGeom>
        </p:spPr>
      </p:pic>
      <p:sp>
        <p:nvSpPr>
          <p:cNvPr id="420" name="bg object 420"/>
          <p:cNvSpPr/>
          <p:nvPr/>
        </p:nvSpPr>
        <p:spPr>
          <a:xfrm>
            <a:off x="613981" y="6019799"/>
            <a:ext cx="1419225" cy="30480"/>
          </a:xfrm>
          <a:custGeom>
            <a:avLst/>
            <a:gdLst/>
            <a:ahLst/>
            <a:cxnLst/>
            <a:rect l="l" t="t" r="r" b="b"/>
            <a:pathLst>
              <a:path w="1419225" h="30479">
                <a:moveTo>
                  <a:pt x="5549" y="30480"/>
                </a:moveTo>
                <a:lnTo>
                  <a:pt x="1968" y="29210"/>
                </a:lnTo>
                <a:lnTo>
                  <a:pt x="0" y="30480"/>
                </a:lnTo>
                <a:lnTo>
                  <a:pt x="5549" y="30480"/>
                </a:lnTo>
                <a:close/>
              </a:path>
              <a:path w="1419225" h="30479">
                <a:moveTo>
                  <a:pt x="1418920" y="30480"/>
                </a:moveTo>
                <a:lnTo>
                  <a:pt x="1418018" y="29210"/>
                </a:lnTo>
                <a:lnTo>
                  <a:pt x="1388808" y="19050"/>
                </a:lnTo>
                <a:lnTo>
                  <a:pt x="1372463" y="15240"/>
                </a:lnTo>
                <a:lnTo>
                  <a:pt x="1367028" y="13970"/>
                </a:lnTo>
                <a:lnTo>
                  <a:pt x="1350708" y="10160"/>
                </a:lnTo>
                <a:lnTo>
                  <a:pt x="1321498" y="0"/>
                </a:lnTo>
                <a:lnTo>
                  <a:pt x="1179258" y="0"/>
                </a:lnTo>
                <a:lnTo>
                  <a:pt x="1165288" y="13970"/>
                </a:lnTo>
                <a:lnTo>
                  <a:pt x="1164018" y="15240"/>
                </a:lnTo>
                <a:lnTo>
                  <a:pt x="1160208" y="19050"/>
                </a:lnTo>
                <a:lnTo>
                  <a:pt x="1130998" y="29210"/>
                </a:lnTo>
                <a:lnTo>
                  <a:pt x="1113218" y="29210"/>
                </a:lnTo>
                <a:lnTo>
                  <a:pt x="1109040" y="30480"/>
                </a:lnTo>
                <a:lnTo>
                  <a:pt x="1418920" y="30480"/>
                </a:lnTo>
                <a:close/>
              </a:path>
            </a:pathLst>
          </a:custGeom>
          <a:solidFill>
            <a:srgbClr val="716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bg object 421"/>
          <p:cNvSpPr/>
          <p:nvPr/>
        </p:nvSpPr>
        <p:spPr>
          <a:xfrm>
            <a:off x="590406" y="6049009"/>
            <a:ext cx="2514600" cy="16510"/>
          </a:xfrm>
          <a:custGeom>
            <a:avLst/>
            <a:gdLst/>
            <a:ahLst/>
            <a:cxnLst/>
            <a:rect l="l" t="t" r="r" b="b"/>
            <a:pathLst>
              <a:path w="2514600" h="16510">
                <a:moveTo>
                  <a:pt x="25543" y="0"/>
                </a:moveTo>
                <a:lnTo>
                  <a:pt x="0" y="16509"/>
                </a:lnTo>
                <a:lnTo>
                  <a:pt x="72202" y="16509"/>
                </a:lnTo>
                <a:lnTo>
                  <a:pt x="25543" y="0"/>
                </a:lnTo>
                <a:close/>
              </a:path>
              <a:path w="2514600" h="16510">
                <a:moveTo>
                  <a:pt x="1441593" y="0"/>
                </a:moveTo>
                <a:lnTo>
                  <a:pt x="1136793" y="0"/>
                </a:lnTo>
                <a:lnTo>
                  <a:pt x="1107583" y="8889"/>
                </a:lnTo>
                <a:lnTo>
                  <a:pt x="1085676" y="16509"/>
                </a:lnTo>
                <a:lnTo>
                  <a:pt x="1453219" y="16509"/>
                </a:lnTo>
                <a:lnTo>
                  <a:pt x="1447943" y="8889"/>
                </a:lnTo>
                <a:lnTo>
                  <a:pt x="1441593" y="0"/>
                </a:lnTo>
                <a:close/>
              </a:path>
              <a:path w="2514600" h="16510">
                <a:moveTo>
                  <a:pt x="2436003" y="8889"/>
                </a:moveTo>
                <a:lnTo>
                  <a:pt x="2430142" y="16509"/>
                </a:lnTo>
                <a:lnTo>
                  <a:pt x="2514585" y="16509"/>
                </a:lnTo>
                <a:lnTo>
                  <a:pt x="2436003" y="8889"/>
                </a:lnTo>
                <a:close/>
              </a:path>
            </a:pathLst>
          </a:custGeom>
          <a:solidFill>
            <a:srgbClr val="7062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bg object 422"/>
          <p:cNvSpPr/>
          <p:nvPr/>
        </p:nvSpPr>
        <p:spPr>
          <a:xfrm>
            <a:off x="566827" y="6064250"/>
            <a:ext cx="2673350" cy="16510"/>
          </a:xfrm>
          <a:custGeom>
            <a:avLst/>
            <a:gdLst/>
            <a:ahLst/>
            <a:cxnLst/>
            <a:rect l="l" t="t" r="r" b="b"/>
            <a:pathLst>
              <a:path w="2673350" h="16510">
                <a:moveTo>
                  <a:pt x="92192" y="0"/>
                </a:moveTo>
                <a:lnTo>
                  <a:pt x="25543" y="0"/>
                </a:lnTo>
                <a:lnTo>
                  <a:pt x="0" y="16509"/>
                </a:lnTo>
                <a:lnTo>
                  <a:pt x="138850" y="16509"/>
                </a:lnTo>
                <a:lnTo>
                  <a:pt x="92192" y="0"/>
                </a:lnTo>
                <a:close/>
              </a:path>
              <a:path w="2673350" h="16510">
                <a:moveTo>
                  <a:pt x="2337662" y="3809"/>
                </a:moveTo>
                <a:lnTo>
                  <a:pt x="2315989" y="16509"/>
                </a:lnTo>
                <a:lnTo>
                  <a:pt x="2352411" y="16509"/>
                </a:lnTo>
                <a:lnTo>
                  <a:pt x="2337662" y="3809"/>
                </a:lnTo>
                <a:close/>
              </a:path>
              <a:path w="2673350" h="16510">
                <a:moveTo>
                  <a:pt x="1475918" y="0"/>
                </a:moveTo>
                <a:lnTo>
                  <a:pt x="1112906" y="0"/>
                </a:lnTo>
                <a:lnTo>
                  <a:pt x="1101952" y="3809"/>
                </a:lnTo>
                <a:lnTo>
                  <a:pt x="1074012" y="13970"/>
                </a:lnTo>
                <a:lnTo>
                  <a:pt x="1071472" y="16509"/>
                </a:lnTo>
                <a:lnTo>
                  <a:pt x="1487348" y="16509"/>
                </a:lnTo>
                <a:lnTo>
                  <a:pt x="1475918" y="0"/>
                </a:lnTo>
                <a:close/>
              </a:path>
              <a:path w="2673350" h="16510">
                <a:moveTo>
                  <a:pt x="2525067" y="0"/>
                </a:moveTo>
                <a:lnTo>
                  <a:pt x="2454698" y="0"/>
                </a:lnTo>
                <a:lnTo>
                  <a:pt x="2441998" y="16509"/>
                </a:lnTo>
                <a:lnTo>
                  <a:pt x="2673303" y="16509"/>
                </a:lnTo>
                <a:lnTo>
                  <a:pt x="2669132" y="13970"/>
                </a:lnTo>
                <a:lnTo>
                  <a:pt x="2525067" y="0"/>
                </a:lnTo>
                <a:close/>
              </a:path>
            </a:pathLst>
          </a:custGeom>
          <a:solidFill>
            <a:srgbClr val="6F61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bg object 423"/>
          <p:cNvSpPr/>
          <p:nvPr/>
        </p:nvSpPr>
        <p:spPr>
          <a:xfrm>
            <a:off x="543248" y="6079489"/>
            <a:ext cx="2722245" cy="16510"/>
          </a:xfrm>
          <a:custGeom>
            <a:avLst/>
            <a:gdLst/>
            <a:ahLst/>
            <a:cxnLst/>
            <a:rect l="l" t="t" r="r" b="b"/>
            <a:pathLst>
              <a:path w="2722245" h="16510">
                <a:moveTo>
                  <a:pt x="158840" y="0"/>
                </a:moveTo>
                <a:lnTo>
                  <a:pt x="25543" y="0"/>
                </a:lnTo>
                <a:lnTo>
                  <a:pt x="0" y="16510"/>
                </a:lnTo>
                <a:lnTo>
                  <a:pt x="205499" y="16510"/>
                </a:lnTo>
                <a:lnTo>
                  <a:pt x="158840" y="0"/>
                </a:lnTo>
                <a:close/>
              </a:path>
              <a:path w="2722245" h="16510">
                <a:moveTo>
                  <a:pt x="2374515" y="0"/>
                </a:moveTo>
                <a:lnTo>
                  <a:pt x="2341735" y="0"/>
                </a:lnTo>
                <a:lnTo>
                  <a:pt x="2313561" y="16510"/>
                </a:lnTo>
                <a:lnTo>
                  <a:pt x="2393687" y="16510"/>
                </a:lnTo>
                <a:lnTo>
                  <a:pt x="2374515" y="0"/>
                </a:lnTo>
                <a:close/>
              </a:path>
              <a:path w="2722245" h="16510">
                <a:moveTo>
                  <a:pt x="1510048" y="0"/>
                </a:moveTo>
                <a:lnTo>
                  <a:pt x="1096321" y="0"/>
                </a:lnTo>
                <a:lnTo>
                  <a:pt x="1087431" y="8890"/>
                </a:lnTo>
                <a:lnTo>
                  <a:pt x="1061800" y="16510"/>
                </a:lnTo>
                <a:lnTo>
                  <a:pt x="1521478" y="16510"/>
                </a:lnTo>
                <a:lnTo>
                  <a:pt x="1510048" y="0"/>
                </a:lnTo>
                <a:close/>
              </a:path>
              <a:path w="2722245" h="16510">
                <a:moveTo>
                  <a:pt x="2694797" y="0"/>
                </a:moveTo>
                <a:lnTo>
                  <a:pt x="2466553" y="0"/>
                </a:lnTo>
                <a:lnTo>
                  <a:pt x="2453853" y="16510"/>
                </a:lnTo>
                <a:lnTo>
                  <a:pt x="2721910" y="16510"/>
                </a:lnTo>
                <a:lnTo>
                  <a:pt x="2694797" y="0"/>
                </a:lnTo>
                <a:close/>
              </a:path>
            </a:pathLst>
          </a:custGeom>
          <a:solidFill>
            <a:srgbClr val="6E60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bg object 424"/>
          <p:cNvSpPr/>
          <p:nvPr/>
        </p:nvSpPr>
        <p:spPr>
          <a:xfrm>
            <a:off x="519669" y="6094730"/>
            <a:ext cx="2771140" cy="16510"/>
          </a:xfrm>
          <a:custGeom>
            <a:avLst/>
            <a:gdLst/>
            <a:ahLst/>
            <a:cxnLst/>
            <a:rect l="l" t="t" r="r" b="b"/>
            <a:pathLst>
              <a:path w="2771140" h="16510">
                <a:moveTo>
                  <a:pt x="225489" y="0"/>
                </a:moveTo>
                <a:lnTo>
                  <a:pt x="25543" y="0"/>
                </a:lnTo>
                <a:lnTo>
                  <a:pt x="0" y="16510"/>
                </a:lnTo>
                <a:lnTo>
                  <a:pt x="272147" y="16510"/>
                </a:lnTo>
                <a:lnTo>
                  <a:pt x="225489" y="0"/>
                </a:lnTo>
                <a:close/>
              </a:path>
              <a:path w="2771140" h="16510">
                <a:moveTo>
                  <a:pt x="2415791" y="0"/>
                </a:moveTo>
                <a:lnTo>
                  <a:pt x="2339307" y="0"/>
                </a:lnTo>
                <a:lnTo>
                  <a:pt x="2311132" y="16510"/>
                </a:lnTo>
                <a:lnTo>
                  <a:pt x="2770516" y="16510"/>
                </a:lnTo>
                <a:lnTo>
                  <a:pt x="2764259" y="12700"/>
                </a:lnTo>
                <a:lnTo>
                  <a:pt x="2430540" y="12700"/>
                </a:lnTo>
                <a:lnTo>
                  <a:pt x="2415791" y="0"/>
                </a:lnTo>
                <a:close/>
              </a:path>
              <a:path w="2771140" h="16510">
                <a:moveTo>
                  <a:pt x="2743403" y="0"/>
                </a:moveTo>
                <a:lnTo>
                  <a:pt x="2478409" y="0"/>
                </a:lnTo>
                <a:lnTo>
                  <a:pt x="2468640" y="12700"/>
                </a:lnTo>
                <a:lnTo>
                  <a:pt x="2764259" y="12700"/>
                </a:lnTo>
                <a:lnTo>
                  <a:pt x="2743403" y="0"/>
                </a:lnTo>
                <a:close/>
              </a:path>
              <a:path w="2771140" h="16510">
                <a:moveTo>
                  <a:pt x="836690" y="1270"/>
                </a:moveTo>
                <a:lnTo>
                  <a:pt x="788430" y="1270"/>
                </a:lnTo>
                <a:lnTo>
                  <a:pt x="749377" y="16510"/>
                </a:lnTo>
                <a:lnTo>
                  <a:pt x="875742" y="16510"/>
                </a:lnTo>
                <a:lnTo>
                  <a:pt x="836690" y="1270"/>
                </a:lnTo>
                <a:close/>
              </a:path>
              <a:path w="2771140" h="16510">
                <a:moveTo>
                  <a:pt x="1544178" y="0"/>
                </a:moveTo>
                <a:lnTo>
                  <a:pt x="1089651" y="0"/>
                </a:lnTo>
                <a:lnTo>
                  <a:pt x="1034117" y="16510"/>
                </a:lnTo>
                <a:lnTo>
                  <a:pt x="1555608" y="16510"/>
                </a:lnTo>
                <a:lnTo>
                  <a:pt x="1544178" y="0"/>
                </a:lnTo>
                <a:close/>
              </a:path>
            </a:pathLst>
          </a:custGeom>
          <a:solidFill>
            <a:srgbClr val="6E5F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bg object 425"/>
          <p:cNvSpPr/>
          <p:nvPr/>
        </p:nvSpPr>
        <p:spPr>
          <a:xfrm>
            <a:off x="492125" y="6109969"/>
            <a:ext cx="2823210" cy="16510"/>
          </a:xfrm>
          <a:custGeom>
            <a:avLst/>
            <a:gdLst/>
            <a:ahLst/>
            <a:cxnLst/>
            <a:rect l="l" t="t" r="r" b="b"/>
            <a:pathLst>
              <a:path w="2823210" h="16510">
                <a:moveTo>
                  <a:pt x="296103" y="0"/>
                </a:moveTo>
                <a:lnTo>
                  <a:pt x="29509" y="0"/>
                </a:lnTo>
                <a:lnTo>
                  <a:pt x="19684" y="6349"/>
                </a:lnTo>
                <a:lnTo>
                  <a:pt x="9525" y="6349"/>
                </a:lnTo>
                <a:lnTo>
                  <a:pt x="0" y="16509"/>
                </a:lnTo>
                <a:lnTo>
                  <a:pt x="342761" y="16509"/>
                </a:lnTo>
                <a:lnTo>
                  <a:pt x="296103" y="0"/>
                </a:lnTo>
                <a:close/>
              </a:path>
              <a:path w="2823210" h="16510">
                <a:moveTo>
                  <a:pt x="2795975" y="0"/>
                </a:moveTo>
                <a:lnTo>
                  <a:pt x="2340844" y="0"/>
                </a:lnTo>
                <a:lnTo>
                  <a:pt x="2312669" y="16509"/>
                </a:lnTo>
                <a:lnTo>
                  <a:pt x="2823088" y="16509"/>
                </a:lnTo>
                <a:lnTo>
                  <a:pt x="2795975" y="0"/>
                </a:lnTo>
                <a:close/>
              </a:path>
              <a:path w="2823210" h="16510">
                <a:moveTo>
                  <a:pt x="628015" y="6349"/>
                </a:moveTo>
                <a:lnTo>
                  <a:pt x="523875" y="6349"/>
                </a:lnTo>
                <a:lnTo>
                  <a:pt x="447675" y="16509"/>
                </a:lnTo>
                <a:lnTo>
                  <a:pt x="650875" y="16509"/>
                </a:lnTo>
                <a:lnTo>
                  <a:pt x="628015" y="6349"/>
                </a:lnTo>
                <a:close/>
              </a:path>
              <a:path w="2823210" h="16510">
                <a:moveTo>
                  <a:pt x="900033" y="0"/>
                </a:moveTo>
                <a:lnTo>
                  <a:pt x="780176" y="0"/>
                </a:lnTo>
                <a:lnTo>
                  <a:pt x="737869" y="16509"/>
                </a:lnTo>
                <a:lnTo>
                  <a:pt x="942340" y="16509"/>
                </a:lnTo>
                <a:lnTo>
                  <a:pt x="900033" y="0"/>
                </a:lnTo>
                <a:close/>
              </a:path>
              <a:path w="2823210" h="16510">
                <a:moveTo>
                  <a:pt x="1582273" y="0"/>
                </a:moveTo>
                <a:lnTo>
                  <a:pt x="1065934" y="0"/>
                </a:lnTo>
                <a:lnTo>
                  <a:pt x="1044575" y="6349"/>
                </a:lnTo>
                <a:lnTo>
                  <a:pt x="1006475" y="16509"/>
                </a:lnTo>
                <a:lnTo>
                  <a:pt x="1593703" y="16509"/>
                </a:lnTo>
                <a:lnTo>
                  <a:pt x="1582273" y="0"/>
                </a:lnTo>
                <a:close/>
              </a:path>
            </a:pathLst>
          </a:custGeom>
          <a:solidFill>
            <a:srgbClr val="6D5E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bg object 426"/>
          <p:cNvSpPr/>
          <p:nvPr/>
        </p:nvSpPr>
        <p:spPr>
          <a:xfrm>
            <a:off x="466634" y="6125210"/>
            <a:ext cx="2874010" cy="16510"/>
          </a:xfrm>
          <a:custGeom>
            <a:avLst/>
            <a:gdLst/>
            <a:ahLst/>
            <a:cxnLst/>
            <a:rect l="l" t="t" r="r" b="b"/>
            <a:pathLst>
              <a:path w="2874010" h="16510">
                <a:moveTo>
                  <a:pt x="364663" y="0"/>
                </a:moveTo>
                <a:lnTo>
                  <a:pt x="26681" y="0"/>
                </a:lnTo>
                <a:lnTo>
                  <a:pt x="15965" y="11429"/>
                </a:lnTo>
                <a:lnTo>
                  <a:pt x="0" y="16509"/>
                </a:lnTo>
                <a:lnTo>
                  <a:pt x="1629744" y="16509"/>
                </a:lnTo>
                <a:lnTo>
                  <a:pt x="1626228" y="11429"/>
                </a:lnTo>
                <a:lnTo>
                  <a:pt x="396965" y="11429"/>
                </a:lnTo>
                <a:lnTo>
                  <a:pt x="364663" y="0"/>
                </a:lnTo>
                <a:close/>
              </a:path>
              <a:path w="2874010" h="16510">
                <a:moveTo>
                  <a:pt x="673508" y="0"/>
                </a:moveTo>
                <a:lnTo>
                  <a:pt x="482690" y="0"/>
                </a:lnTo>
                <a:lnTo>
                  <a:pt x="396965" y="11429"/>
                </a:lnTo>
                <a:lnTo>
                  <a:pt x="699225" y="11429"/>
                </a:lnTo>
                <a:lnTo>
                  <a:pt x="673508" y="0"/>
                </a:lnTo>
                <a:close/>
              </a:path>
              <a:path w="2874010" h="16510">
                <a:moveTo>
                  <a:pt x="964576" y="0"/>
                </a:moveTo>
                <a:lnTo>
                  <a:pt x="766615" y="0"/>
                </a:lnTo>
                <a:lnTo>
                  <a:pt x="737325" y="11429"/>
                </a:lnTo>
                <a:lnTo>
                  <a:pt x="993865" y="11429"/>
                </a:lnTo>
                <a:lnTo>
                  <a:pt x="964576" y="0"/>
                </a:lnTo>
                <a:close/>
              </a:path>
              <a:path w="2874010" h="16510">
                <a:moveTo>
                  <a:pt x="1618314" y="0"/>
                </a:moveTo>
                <a:lnTo>
                  <a:pt x="1036728" y="0"/>
                </a:lnTo>
                <a:lnTo>
                  <a:pt x="993865" y="11429"/>
                </a:lnTo>
                <a:lnTo>
                  <a:pt x="1626228" y="11429"/>
                </a:lnTo>
                <a:lnTo>
                  <a:pt x="1618314" y="0"/>
                </a:lnTo>
                <a:close/>
              </a:path>
              <a:path w="2874010" h="16510">
                <a:moveTo>
                  <a:pt x="2846494" y="0"/>
                </a:moveTo>
                <a:lnTo>
                  <a:pt x="2340327" y="0"/>
                </a:lnTo>
                <a:lnTo>
                  <a:pt x="2312153" y="16509"/>
                </a:lnTo>
                <a:lnTo>
                  <a:pt x="2873607" y="16509"/>
                </a:lnTo>
                <a:lnTo>
                  <a:pt x="2846494" y="0"/>
                </a:lnTo>
                <a:close/>
              </a:path>
            </a:pathLst>
          </a:custGeom>
          <a:solidFill>
            <a:srgbClr val="6C5E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bg object 427"/>
          <p:cNvSpPr/>
          <p:nvPr/>
        </p:nvSpPr>
        <p:spPr>
          <a:xfrm>
            <a:off x="433228" y="6140450"/>
            <a:ext cx="2932430" cy="16510"/>
          </a:xfrm>
          <a:custGeom>
            <a:avLst/>
            <a:gdLst/>
            <a:ahLst/>
            <a:cxnLst/>
            <a:rect l="l" t="t" r="r" b="b"/>
            <a:pathLst>
              <a:path w="2932429" h="16510">
                <a:moveTo>
                  <a:pt x="1662271" y="0"/>
                </a:moveTo>
                <a:lnTo>
                  <a:pt x="37396" y="0"/>
                </a:lnTo>
                <a:lnTo>
                  <a:pt x="21431" y="5079"/>
                </a:lnTo>
                <a:lnTo>
                  <a:pt x="0" y="16509"/>
                </a:lnTo>
                <a:lnTo>
                  <a:pt x="1673701" y="16509"/>
                </a:lnTo>
                <a:lnTo>
                  <a:pt x="1662271" y="0"/>
                </a:lnTo>
                <a:close/>
              </a:path>
              <a:path w="2932429" h="16510">
                <a:moveTo>
                  <a:pt x="2904927" y="0"/>
                </a:moveTo>
                <a:lnTo>
                  <a:pt x="2347726" y="0"/>
                </a:lnTo>
                <a:lnTo>
                  <a:pt x="2319551" y="16509"/>
                </a:lnTo>
                <a:lnTo>
                  <a:pt x="2932040" y="16509"/>
                </a:lnTo>
                <a:lnTo>
                  <a:pt x="2904927" y="0"/>
                </a:lnTo>
                <a:close/>
              </a:path>
            </a:pathLst>
          </a:custGeom>
          <a:solidFill>
            <a:srgbClr val="6B5D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bg object 428"/>
          <p:cNvSpPr/>
          <p:nvPr/>
        </p:nvSpPr>
        <p:spPr>
          <a:xfrm>
            <a:off x="404027" y="6155689"/>
            <a:ext cx="2986405" cy="16510"/>
          </a:xfrm>
          <a:custGeom>
            <a:avLst/>
            <a:gdLst/>
            <a:ahLst/>
            <a:cxnLst/>
            <a:rect l="l" t="t" r="r" b="b"/>
            <a:pathLst>
              <a:path w="2986404" h="16510">
                <a:moveTo>
                  <a:pt x="1702023" y="0"/>
                </a:moveTo>
                <a:lnTo>
                  <a:pt x="31582" y="0"/>
                </a:lnTo>
                <a:lnTo>
                  <a:pt x="12532" y="10160"/>
                </a:lnTo>
                <a:lnTo>
                  <a:pt x="0" y="16510"/>
                </a:lnTo>
                <a:lnTo>
                  <a:pt x="1713453" y="16510"/>
                </a:lnTo>
                <a:lnTo>
                  <a:pt x="1702023" y="0"/>
                </a:lnTo>
                <a:close/>
              </a:path>
              <a:path w="2986404" h="16510">
                <a:moveTo>
                  <a:pt x="2959156" y="0"/>
                </a:moveTo>
                <a:lnTo>
                  <a:pt x="2350920" y="0"/>
                </a:lnTo>
                <a:lnTo>
                  <a:pt x="2322745" y="16510"/>
                </a:lnTo>
                <a:lnTo>
                  <a:pt x="2986269" y="16510"/>
                </a:lnTo>
                <a:lnTo>
                  <a:pt x="2959156" y="0"/>
                </a:lnTo>
                <a:close/>
              </a:path>
            </a:pathLst>
          </a:custGeom>
          <a:solidFill>
            <a:srgbClr val="6B5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bg object 429"/>
          <p:cNvSpPr/>
          <p:nvPr/>
        </p:nvSpPr>
        <p:spPr>
          <a:xfrm>
            <a:off x="373948" y="6170929"/>
            <a:ext cx="3041650" cy="16510"/>
          </a:xfrm>
          <a:custGeom>
            <a:avLst/>
            <a:gdLst/>
            <a:ahLst/>
            <a:cxnLst/>
            <a:rect l="l" t="t" r="r" b="b"/>
            <a:pathLst>
              <a:path w="3041650" h="16510">
                <a:moveTo>
                  <a:pt x="1742653" y="0"/>
                </a:moveTo>
                <a:lnTo>
                  <a:pt x="32585" y="0"/>
                </a:lnTo>
                <a:lnTo>
                  <a:pt x="0" y="16510"/>
                </a:lnTo>
                <a:lnTo>
                  <a:pt x="1754083" y="16510"/>
                </a:lnTo>
                <a:lnTo>
                  <a:pt x="1742653" y="0"/>
                </a:lnTo>
                <a:close/>
              </a:path>
              <a:path w="3041650" h="16510">
                <a:moveTo>
                  <a:pt x="3014262" y="0"/>
                </a:moveTo>
                <a:lnTo>
                  <a:pt x="2354991" y="0"/>
                </a:lnTo>
                <a:lnTo>
                  <a:pt x="2331151" y="13970"/>
                </a:lnTo>
                <a:lnTo>
                  <a:pt x="2320991" y="16510"/>
                </a:lnTo>
                <a:lnTo>
                  <a:pt x="3041376" y="16510"/>
                </a:lnTo>
                <a:lnTo>
                  <a:pt x="3014262" y="0"/>
                </a:lnTo>
                <a:close/>
              </a:path>
              <a:path w="3041650" h="16510">
                <a:moveTo>
                  <a:pt x="1998411" y="13970"/>
                </a:moveTo>
                <a:lnTo>
                  <a:pt x="1983764" y="16510"/>
                </a:lnTo>
                <a:lnTo>
                  <a:pt x="2003892" y="16510"/>
                </a:lnTo>
                <a:lnTo>
                  <a:pt x="1998411" y="13970"/>
                </a:lnTo>
                <a:close/>
              </a:path>
            </a:pathLst>
          </a:custGeom>
          <a:solidFill>
            <a:srgbClr val="6A5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bg object 430"/>
          <p:cNvSpPr/>
          <p:nvPr/>
        </p:nvSpPr>
        <p:spPr>
          <a:xfrm>
            <a:off x="343869" y="6186170"/>
            <a:ext cx="3096895" cy="16510"/>
          </a:xfrm>
          <a:custGeom>
            <a:avLst/>
            <a:gdLst/>
            <a:ahLst/>
            <a:cxnLst/>
            <a:rect l="l" t="t" r="r" b="b"/>
            <a:pathLst>
              <a:path w="3096895" h="16510">
                <a:moveTo>
                  <a:pt x="1783283" y="0"/>
                </a:moveTo>
                <a:lnTo>
                  <a:pt x="32585" y="0"/>
                </a:lnTo>
                <a:lnTo>
                  <a:pt x="0" y="16509"/>
                </a:lnTo>
                <a:lnTo>
                  <a:pt x="1794713" y="16509"/>
                </a:lnTo>
                <a:lnTo>
                  <a:pt x="1783283" y="0"/>
                </a:lnTo>
                <a:close/>
              </a:path>
              <a:path w="3096895" h="16510">
                <a:moveTo>
                  <a:pt x="3069369" y="0"/>
                </a:moveTo>
                <a:lnTo>
                  <a:pt x="2356150" y="0"/>
                </a:lnTo>
                <a:lnTo>
                  <a:pt x="2290110" y="16509"/>
                </a:lnTo>
                <a:lnTo>
                  <a:pt x="3096482" y="16509"/>
                </a:lnTo>
                <a:lnTo>
                  <a:pt x="3069369" y="0"/>
                </a:lnTo>
                <a:close/>
              </a:path>
              <a:path w="3096895" h="16510">
                <a:moveTo>
                  <a:pt x="2031231" y="0"/>
                </a:moveTo>
                <a:lnTo>
                  <a:pt x="2021167" y="0"/>
                </a:lnTo>
                <a:lnTo>
                  <a:pt x="1925959" y="16509"/>
                </a:lnTo>
                <a:lnTo>
                  <a:pt x="2066858" y="16509"/>
                </a:lnTo>
                <a:lnTo>
                  <a:pt x="2031231" y="0"/>
                </a:lnTo>
                <a:close/>
              </a:path>
            </a:pathLst>
          </a:custGeom>
          <a:solidFill>
            <a:srgbClr val="695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bg object 431"/>
          <p:cNvSpPr/>
          <p:nvPr/>
        </p:nvSpPr>
        <p:spPr>
          <a:xfrm>
            <a:off x="314307" y="6201410"/>
            <a:ext cx="3151505" cy="16510"/>
          </a:xfrm>
          <a:custGeom>
            <a:avLst/>
            <a:gdLst/>
            <a:ahLst/>
            <a:cxnLst/>
            <a:rect l="l" t="t" r="r" b="b"/>
            <a:pathLst>
              <a:path w="3151504" h="16510">
                <a:moveTo>
                  <a:pt x="1823395" y="0"/>
                </a:moveTo>
                <a:lnTo>
                  <a:pt x="32067" y="0"/>
                </a:lnTo>
                <a:lnTo>
                  <a:pt x="7002" y="12699"/>
                </a:lnTo>
                <a:lnTo>
                  <a:pt x="0" y="16509"/>
                </a:lnTo>
                <a:lnTo>
                  <a:pt x="1834825" y="16509"/>
                </a:lnTo>
                <a:lnTo>
                  <a:pt x="1823395" y="0"/>
                </a:lnTo>
                <a:close/>
              </a:path>
              <a:path w="3151504" h="16510">
                <a:moveTo>
                  <a:pt x="3123958" y="0"/>
                </a:moveTo>
                <a:lnTo>
                  <a:pt x="2324752" y="0"/>
                </a:lnTo>
                <a:lnTo>
                  <a:pt x="2258712" y="16509"/>
                </a:lnTo>
                <a:lnTo>
                  <a:pt x="3151071" y="16509"/>
                </a:lnTo>
                <a:lnTo>
                  <a:pt x="3123958" y="0"/>
                </a:lnTo>
                <a:close/>
              </a:path>
              <a:path w="3151504" h="16510">
                <a:moveTo>
                  <a:pt x="2093679" y="0"/>
                </a:moveTo>
                <a:lnTo>
                  <a:pt x="1962844" y="0"/>
                </a:lnTo>
                <a:lnTo>
                  <a:pt x="1867636" y="16509"/>
                </a:lnTo>
                <a:lnTo>
                  <a:pt x="2129305" y="16509"/>
                </a:lnTo>
                <a:lnTo>
                  <a:pt x="2093679" y="0"/>
                </a:lnTo>
                <a:close/>
              </a:path>
            </a:pathLst>
          </a:custGeom>
          <a:solidFill>
            <a:srgbClr val="6859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bg object 432"/>
          <p:cNvSpPr/>
          <p:nvPr/>
        </p:nvSpPr>
        <p:spPr>
          <a:xfrm>
            <a:off x="286299" y="6216650"/>
            <a:ext cx="3204210" cy="16510"/>
          </a:xfrm>
          <a:custGeom>
            <a:avLst/>
            <a:gdLst/>
            <a:ahLst/>
            <a:cxnLst/>
            <a:rect l="l" t="t" r="r" b="b"/>
            <a:pathLst>
              <a:path w="3204210" h="16510">
                <a:moveTo>
                  <a:pt x="1861954" y="0"/>
                </a:moveTo>
                <a:lnTo>
                  <a:pt x="30342" y="0"/>
                </a:lnTo>
                <a:lnTo>
                  <a:pt x="0" y="16509"/>
                </a:lnTo>
                <a:lnTo>
                  <a:pt x="2190200" y="16509"/>
                </a:lnTo>
                <a:lnTo>
                  <a:pt x="2168276" y="6350"/>
                </a:lnTo>
                <a:lnTo>
                  <a:pt x="1866350" y="6350"/>
                </a:lnTo>
                <a:lnTo>
                  <a:pt x="1861954" y="0"/>
                </a:lnTo>
                <a:close/>
              </a:path>
              <a:path w="3204210" h="16510">
                <a:moveTo>
                  <a:pt x="3176994" y="0"/>
                </a:moveTo>
                <a:lnTo>
                  <a:pt x="2291800" y="0"/>
                </a:lnTo>
                <a:lnTo>
                  <a:pt x="2266400" y="6350"/>
                </a:lnTo>
                <a:lnTo>
                  <a:pt x="2190200" y="16509"/>
                </a:lnTo>
                <a:lnTo>
                  <a:pt x="3204107" y="16509"/>
                </a:lnTo>
                <a:lnTo>
                  <a:pt x="3176994" y="0"/>
                </a:lnTo>
                <a:close/>
              </a:path>
              <a:path w="3204210" h="16510">
                <a:moveTo>
                  <a:pt x="2154573" y="0"/>
                </a:moveTo>
                <a:lnTo>
                  <a:pt x="1902969" y="0"/>
                </a:lnTo>
                <a:lnTo>
                  <a:pt x="1866350" y="6350"/>
                </a:lnTo>
                <a:lnTo>
                  <a:pt x="2168276" y="6350"/>
                </a:lnTo>
                <a:lnTo>
                  <a:pt x="2154573" y="0"/>
                </a:lnTo>
                <a:close/>
              </a:path>
            </a:pathLst>
          </a:custGeom>
          <a:solidFill>
            <a:srgbClr val="6759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bg object 433"/>
          <p:cNvSpPr/>
          <p:nvPr/>
        </p:nvSpPr>
        <p:spPr>
          <a:xfrm>
            <a:off x="258290" y="6231890"/>
            <a:ext cx="3257550" cy="16510"/>
          </a:xfrm>
          <a:custGeom>
            <a:avLst/>
            <a:gdLst/>
            <a:ahLst/>
            <a:cxnLst/>
            <a:rect l="l" t="t" r="r" b="b"/>
            <a:pathLst>
              <a:path w="3257550" h="16510">
                <a:moveTo>
                  <a:pt x="2215468" y="0"/>
                </a:moveTo>
                <a:lnTo>
                  <a:pt x="30342" y="0"/>
                </a:lnTo>
                <a:lnTo>
                  <a:pt x="0" y="16510"/>
                </a:lnTo>
                <a:lnTo>
                  <a:pt x="3257143" y="16510"/>
                </a:lnTo>
                <a:lnTo>
                  <a:pt x="3232116" y="1270"/>
                </a:lnTo>
                <a:lnTo>
                  <a:pt x="2218209" y="1270"/>
                </a:lnTo>
                <a:lnTo>
                  <a:pt x="2215468" y="0"/>
                </a:lnTo>
                <a:close/>
              </a:path>
              <a:path w="3257550" h="16510">
                <a:moveTo>
                  <a:pt x="3230030" y="0"/>
                </a:moveTo>
                <a:lnTo>
                  <a:pt x="2227734" y="0"/>
                </a:lnTo>
                <a:lnTo>
                  <a:pt x="2218209" y="1270"/>
                </a:lnTo>
                <a:lnTo>
                  <a:pt x="3232116" y="1270"/>
                </a:lnTo>
                <a:lnTo>
                  <a:pt x="3230030" y="0"/>
                </a:lnTo>
                <a:close/>
              </a:path>
            </a:pathLst>
          </a:custGeom>
          <a:solidFill>
            <a:srgbClr val="6758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bg object 434"/>
          <p:cNvSpPr/>
          <p:nvPr/>
        </p:nvSpPr>
        <p:spPr>
          <a:xfrm>
            <a:off x="225121" y="6247129"/>
            <a:ext cx="3315335" cy="16510"/>
          </a:xfrm>
          <a:custGeom>
            <a:avLst/>
            <a:gdLst/>
            <a:ahLst/>
            <a:cxnLst/>
            <a:rect l="l" t="t" r="r" b="b"/>
            <a:pathLst>
              <a:path w="3315335" h="16510">
                <a:moveTo>
                  <a:pt x="3288227" y="0"/>
                </a:moveTo>
                <a:lnTo>
                  <a:pt x="35503" y="0"/>
                </a:lnTo>
                <a:lnTo>
                  <a:pt x="9828" y="13970"/>
                </a:lnTo>
                <a:lnTo>
                  <a:pt x="0" y="16510"/>
                </a:lnTo>
                <a:lnTo>
                  <a:pt x="3315340" y="16510"/>
                </a:lnTo>
                <a:lnTo>
                  <a:pt x="3288227" y="0"/>
                </a:lnTo>
                <a:close/>
              </a:path>
            </a:pathLst>
          </a:custGeom>
          <a:solidFill>
            <a:srgbClr val="6657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bg object 435"/>
          <p:cNvSpPr/>
          <p:nvPr/>
        </p:nvSpPr>
        <p:spPr>
          <a:xfrm>
            <a:off x="166149" y="6262370"/>
            <a:ext cx="3399790" cy="16510"/>
          </a:xfrm>
          <a:custGeom>
            <a:avLst/>
            <a:gdLst/>
            <a:ahLst/>
            <a:cxnLst/>
            <a:rect l="l" t="t" r="r" b="b"/>
            <a:pathLst>
              <a:path w="3399790" h="16510">
                <a:moveTo>
                  <a:pt x="3372227" y="0"/>
                </a:moveTo>
                <a:lnTo>
                  <a:pt x="63886" y="0"/>
                </a:lnTo>
                <a:lnTo>
                  <a:pt x="0" y="16509"/>
                </a:lnTo>
                <a:lnTo>
                  <a:pt x="3399340" y="16509"/>
                </a:lnTo>
                <a:lnTo>
                  <a:pt x="3372227" y="0"/>
                </a:lnTo>
                <a:close/>
              </a:path>
            </a:pathLst>
          </a:custGeom>
          <a:solidFill>
            <a:srgbClr val="6656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bg object 436"/>
          <p:cNvSpPr/>
          <p:nvPr/>
        </p:nvSpPr>
        <p:spPr>
          <a:xfrm>
            <a:off x="99060" y="6276340"/>
            <a:ext cx="3491865" cy="17780"/>
          </a:xfrm>
          <a:custGeom>
            <a:avLst/>
            <a:gdLst/>
            <a:ahLst/>
            <a:cxnLst/>
            <a:rect l="l" t="t" r="r" b="b"/>
            <a:pathLst>
              <a:path w="3491865" h="17779">
                <a:moveTo>
                  <a:pt x="3462258" y="0"/>
                </a:moveTo>
                <a:lnTo>
                  <a:pt x="76917" y="0"/>
                </a:lnTo>
                <a:lnTo>
                  <a:pt x="22859" y="13970"/>
                </a:lnTo>
                <a:lnTo>
                  <a:pt x="0" y="17780"/>
                </a:lnTo>
                <a:lnTo>
                  <a:pt x="3491457" y="17780"/>
                </a:lnTo>
                <a:lnTo>
                  <a:pt x="3462258" y="0"/>
                </a:lnTo>
                <a:close/>
              </a:path>
            </a:pathLst>
          </a:custGeom>
          <a:solidFill>
            <a:srgbClr val="6455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bg object 437"/>
          <p:cNvSpPr/>
          <p:nvPr/>
        </p:nvSpPr>
        <p:spPr>
          <a:xfrm>
            <a:off x="7620" y="6292850"/>
            <a:ext cx="3608070" cy="16510"/>
          </a:xfrm>
          <a:custGeom>
            <a:avLst/>
            <a:gdLst/>
            <a:ahLst/>
            <a:cxnLst/>
            <a:rect l="l" t="t" r="r" b="b"/>
            <a:pathLst>
              <a:path w="3608070" h="16510">
                <a:moveTo>
                  <a:pt x="3580811" y="0"/>
                </a:moveTo>
                <a:lnTo>
                  <a:pt x="99060" y="0"/>
                </a:lnTo>
                <a:lnTo>
                  <a:pt x="0" y="16509"/>
                </a:lnTo>
                <a:lnTo>
                  <a:pt x="3607924" y="16509"/>
                </a:lnTo>
                <a:lnTo>
                  <a:pt x="3580811" y="0"/>
                </a:lnTo>
                <a:close/>
              </a:path>
            </a:pathLst>
          </a:custGeom>
          <a:solidFill>
            <a:srgbClr val="6454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bg object 438"/>
          <p:cNvSpPr/>
          <p:nvPr/>
        </p:nvSpPr>
        <p:spPr>
          <a:xfrm>
            <a:off x="0" y="6308090"/>
            <a:ext cx="3641090" cy="16510"/>
          </a:xfrm>
          <a:custGeom>
            <a:avLst/>
            <a:gdLst/>
            <a:ahLst/>
            <a:cxnLst/>
            <a:rect l="l" t="t" r="r" b="b"/>
            <a:pathLst>
              <a:path w="3641090" h="16510">
                <a:moveTo>
                  <a:pt x="3613459" y="0"/>
                </a:moveTo>
                <a:lnTo>
                  <a:pt x="15239" y="0"/>
                </a:lnTo>
                <a:lnTo>
                  <a:pt x="0" y="2539"/>
                </a:lnTo>
                <a:lnTo>
                  <a:pt x="0" y="16510"/>
                </a:lnTo>
                <a:lnTo>
                  <a:pt x="3640572" y="16510"/>
                </a:lnTo>
                <a:lnTo>
                  <a:pt x="3613459" y="0"/>
                </a:lnTo>
                <a:close/>
              </a:path>
            </a:pathLst>
          </a:custGeom>
          <a:solidFill>
            <a:srgbClr val="635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bg object 439"/>
          <p:cNvSpPr/>
          <p:nvPr/>
        </p:nvSpPr>
        <p:spPr>
          <a:xfrm>
            <a:off x="0" y="6322059"/>
            <a:ext cx="3665854" cy="17780"/>
          </a:xfrm>
          <a:custGeom>
            <a:avLst/>
            <a:gdLst/>
            <a:ahLst/>
            <a:cxnLst/>
            <a:rect l="l" t="t" r="r" b="b"/>
            <a:pathLst>
              <a:path w="3665854" h="17779">
                <a:moveTo>
                  <a:pt x="3636401" y="0"/>
                </a:moveTo>
                <a:lnTo>
                  <a:pt x="0" y="0"/>
                </a:lnTo>
                <a:lnTo>
                  <a:pt x="0" y="17779"/>
                </a:lnTo>
                <a:lnTo>
                  <a:pt x="3665599" y="17779"/>
                </a:lnTo>
                <a:lnTo>
                  <a:pt x="3636401" y="0"/>
                </a:lnTo>
                <a:close/>
              </a:path>
            </a:pathLst>
          </a:custGeom>
          <a:solidFill>
            <a:srgbClr val="625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bg object 440"/>
          <p:cNvSpPr/>
          <p:nvPr/>
        </p:nvSpPr>
        <p:spPr>
          <a:xfrm>
            <a:off x="0" y="6337300"/>
            <a:ext cx="3691254" cy="17780"/>
          </a:xfrm>
          <a:custGeom>
            <a:avLst/>
            <a:gdLst/>
            <a:ahLst/>
            <a:cxnLst/>
            <a:rect l="l" t="t" r="r" b="b"/>
            <a:pathLst>
              <a:path w="3691254" h="17779">
                <a:moveTo>
                  <a:pt x="3661428" y="0"/>
                </a:moveTo>
                <a:lnTo>
                  <a:pt x="0" y="0"/>
                </a:lnTo>
                <a:lnTo>
                  <a:pt x="0" y="17779"/>
                </a:lnTo>
                <a:lnTo>
                  <a:pt x="3690627" y="17779"/>
                </a:lnTo>
                <a:lnTo>
                  <a:pt x="3661428" y="0"/>
                </a:lnTo>
                <a:close/>
              </a:path>
            </a:pathLst>
          </a:custGeom>
          <a:solidFill>
            <a:srgbClr val="6152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bg object 441"/>
          <p:cNvSpPr/>
          <p:nvPr/>
        </p:nvSpPr>
        <p:spPr>
          <a:xfrm>
            <a:off x="0" y="6353809"/>
            <a:ext cx="3716020" cy="16510"/>
          </a:xfrm>
          <a:custGeom>
            <a:avLst/>
            <a:gdLst/>
            <a:ahLst/>
            <a:cxnLst/>
            <a:rect l="l" t="t" r="r" b="b"/>
            <a:pathLst>
              <a:path w="3716020" h="16510">
                <a:moveTo>
                  <a:pt x="3688541" y="0"/>
                </a:moveTo>
                <a:lnTo>
                  <a:pt x="0" y="0"/>
                </a:lnTo>
                <a:lnTo>
                  <a:pt x="0" y="16509"/>
                </a:lnTo>
                <a:lnTo>
                  <a:pt x="3715655" y="16509"/>
                </a:lnTo>
                <a:lnTo>
                  <a:pt x="3688541" y="0"/>
                </a:lnTo>
                <a:close/>
              </a:path>
            </a:pathLst>
          </a:custGeom>
          <a:solidFill>
            <a:srgbClr val="6151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bg object 442"/>
          <p:cNvSpPr/>
          <p:nvPr/>
        </p:nvSpPr>
        <p:spPr>
          <a:xfrm>
            <a:off x="0" y="6367779"/>
            <a:ext cx="3740785" cy="17780"/>
          </a:xfrm>
          <a:custGeom>
            <a:avLst/>
            <a:gdLst/>
            <a:ahLst/>
            <a:cxnLst/>
            <a:rect l="l" t="t" r="r" b="b"/>
            <a:pathLst>
              <a:path w="3740785" h="17779">
                <a:moveTo>
                  <a:pt x="3711483" y="0"/>
                </a:moveTo>
                <a:lnTo>
                  <a:pt x="0" y="0"/>
                </a:lnTo>
                <a:lnTo>
                  <a:pt x="0" y="17780"/>
                </a:lnTo>
                <a:lnTo>
                  <a:pt x="3740682" y="17780"/>
                </a:lnTo>
                <a:lnTo>
                  <a:pt x="3711483" y="0"/>
                </a:lnTo>
                <a:close/>
              </a:path>
            </a:pathLst>
          </a:custGeom>
          <a:solidFill>
            <a:srgbClr val="605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3" name="bg object 443"/>
          <p:cNvSpPr/>
          <p:nvPr/>
        </p:nvSpPr>
        <p:spPr>
          <a:xfrm>
            <a:off x="0" y="6383020"/>
            <a:ext cx="3763645" cy="16510"/>
          </a:xfrm>
          <a:custGeom>
            <a:avLst/>
            <a:gdLst/>
            <a:ahLst/>
            <a:cxnLst/>
            <a:rect l="l" t="t" r="r" b="b"/>
            <a:pathLst>
              <a:path w="3763645" h="16510">
                <a:moveTo>
                  <a:pt x="3736511" y="0"/>
                </a:moveTo>
                <a:lnTo>
                  <a:pt x="0" y="0"/>
                </a:lnTo>
                <a:lnTo>
                  <a:pt x="0" y="16509"/>
                </a:lnTo>
                <a:lnTo>
                  <a:pt x="3763624" y="16509"/>
                </a:lnTo>
                <a:lnTo>
                  <a:pt x="3736511" y="0"/>
                </a:lnTo>
                <a:close/>
              </a:path>
            </a:pathLst>
          </a:custGeom>
          <a:solidFill>
            <a:srgbClr val="5F4F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4" name="bg object 444"/>
          <p:cNvSpPr/>
          <p:nvPr/>
        </p:nvSpPr>
        <p:spPr>
          <a:xfrm>
            <a:off x="0" y="6398259"/>
            <a:ext cx="3790950" cy="17780"/>
          </a:xfrm>
          <a:custGeom>
            <a:avLst/>
            <a:gdLst/>
            <a:ahLst/>
            <a:cxnLst/>
            <a:rect l="l" t="t" r="r" b="b"/>
            <a:pathLst>
              <a:path w="3790950" h="17779">
                <a:moveTo>
                  <a:pt x="3761538" y="0"/>
                </a:moveTo>
                <a:lnTo>
                  <a:pt x="0" y="0"/>
                </a:lnTo>
                <a:lnTo>
                  <a:pt x="0" y="17779"/>
                </a:lnTo>
                <a:lnTo>
                  <a:pt x="3790737" y="17779"/>
                </a:lnTo>
                <a:lnTo>
                  <a:pt x="3761538" y="0"/>
                </a:lnTo>
                <a:close/>
              </a:path>
            </a:pathLst>
          </a:custGeom>
          <a:solidFill>
            <a:srgbClr val="5E4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bg object 445"/>
          <p:cNvSpPr/>
          <p:nvPr/>
        </p:nvSpPr>
        <p:spPr>
          <a:xfrm>
            <a:off x="0" y="6413500"/>
            <a:ext cx="3816350" cy="17780"/>
          </a:xfrm>
          <a:custGeom>
            <a:avLst/>
            <a:gdLst/>
            <a:ahLst/>
            <a:cxnLst/>
            <a:rect l="l" t="t" r="r" b="b"/>
            <a:pathLst>
              <a:path w="3816350" h="17779">
                <a:moveTo>
                  <a:pt x="3786566" y="0"/>
                </a:moveTo>
                <a:lnTo>
                  <a:pt x="0" y="0"/>
                </a:lnTo>
                <a:lnTo>
                  <a:pt x="0" y="17779"/>
                </a:lnTo>
                <a:lnTo>
                  <a:pt x="3815765" y="17779"/>
                </a:lnTo>
                <a:lnTo>
                  <a:pt x="3786566" y="0"/>
                </a:lnTo>
                <a:close/>
              </a:path>
            </a:pathLst>
          </a:custGeom>
          <a:solidFill>
            <a:srgbClr val="5D4E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bg object 446"/>
          <p:cNvSpPr/>
          <p:nvPr/>
        </p:nvSpPr>
        <p:spPr>
          <a:xfrm>
            <a:off x="0" y="6428740"/>
            <a:ext cx="3839210" cy="16510"/>
          </a:xfrm>
          <a:custGeom>
            <a:avLst/>
            <a:gdLst/>
            <a:ahLst/>
            <a:cxnLst/>
            <a:rect l="l" t="t" r="r" b="b"/>
            <a:pathLst>
              <a:path w="3839210" h="16510">
                <a:moveTo>
                  <a:pt x="3811594" y="0"/>
                </a:moveTo>
                <a:lnTo>
                  <a:pt x="0" y="0"/>
                </a:lnTo>
                <a:lnTo>
                  <a:pt x="0" y="16510"/>
                </a:lnTo>
                <a:lnTo>
                  <a:pt x="3838707" y="16510"/>
                </a:lnTo>
                <a:lnTo>
                  <a:pt x="3811594" y="0"/>
                </a:lnTo>
                <a:close/>
              </a:path>
            </a:pathLst>
          </a:custGeom>
          <a:solidFill>
            <a:srgbClr val="5D4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bg object 447"/>
          <p:cNvSpPr/>
          <p:nvPr/>
        </p:nvSpPr>
        <p:spPr>
          <a:xfrm>
            <a:off x="0" y="6443980"/>
            <a:ext cx="3863975" cy="16510"/>
          </a:xfrm>
          <a:custGeom>
            <a:avLst/>
            <a:gdLst/>
            <a:ahLst/>
            <a:cxnLst/>
            <a:rect l="l" t="t" r="r" b="b"/>
            <a:pathLst>
              <a:path w="3863975" h="16510">
                <a:moveTo>
                  <a:pt x="3836621" y="0"/>
                </a:moveTo>
                <a:lnTo>
                  <a:pt x="0" y="0"/>
                </a:lnTo>
                <a:lnTo>
                  <a:pt x="0" y="16510"/>
                </a:lnTo>
                <a:lnTo>
                  <a:pt x="3863734" y="16510"/>
                </a:lnTo>
                <a:lnTo>
                  <a:pt x="3836621" y="0"/>
                </a:lnTo>
                <a:close/>
              </a:path>
            </a:pathLst>
          </a:custGeom>
          <a:solidFill>
            <a:srgbClr val="5C4C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bg object 448"/>
          <p:cNvSpPr/>
          <p:nvPr/>
        </p:nvSpPr>
        <p:spPr>
          <a:xfrm>
            <a:off x="0" y="6459219"/>
            <a:ext cx="3889375" cy="16510"/>
          </a:xfrm>
          <a:custGeom>
            <a:avLst/>
            <a:gdLst/>
            <a:ahLst/>
            <a:cxnLst/>
            <a:rect l="l" t="t" r="r" b="b"/>
            <a:pathLst>
              <a:path w="3889375" h="16510">
                <a:moveTo>
                  <a:pt x="3861649" y="0"/>
                </a:moveTo>
                <a:lnTo>
                  <a:pt x="0" y="0"/>
                </a:lnTo>
                <a:lnTo>
                  <a:pt x="0" y="16509"/>
                </a:lnTo>
                <a:lnTo>
                  <a:pt x="3888762" y="16509"/>
                </a:lnTo>
                <a:lnTo>
                  <a:pt x="3861649" y="0"/>
                </a:lnTo>
                <a:close/>
              </a:path>
            </a:pathLst>
          </a:custGeom>
          <a:solidFill>
            <a:srgbClr val="5B4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9" name="bg object 449"/>
          <p:cNvSpPr/>
          <p:nvPr/>
        </p:nvSpPr>
        <p:spPr>
          <a:xfrm>
            <a:off x="0" y="6474459"/>
            <a:ext cx="3914140" cy="16510"/>
          </a:xfrm>
          <a:custGeom>
            <a:avLst/>
            <a:gdLst/>
            <a:ahLst/>
            <a:cxnLst/>
            <a:rect l="l" t="t" r="r" b="b"/>
            <a:pathLst>
              <a:path w="3914140" h="16510">
                <a:moveTo>
                  <a:pt x="3886676" y="0"/>
                </a:moveTo>
                <a:lnTo>
                  <a:pt x="0" y="0"/>
                </a:lnTo>
                <a:lnTo>
                  <a:pt x="0" y="16509"/>
                </a:lnTo>
                <a:lnTo>
                  <a:pt x="3913789" y="16509"/>
                </a:lnTo>
                <a:lnTo>
                  <a:pt x="3886676" y="0"/>
                </a:lnTo>
                <a:close/>
              </a:path>
            </a:pathLst>
          </a:custGeom>
          <a:solidFill>
            <a:srgbClr val="5A4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bg object 450"/>
          <p:cNvSpPr/>
          <p:nvPr/>
        </p:nvSpPr>
        <p:spPr>
          <a:xfrm>
            <a:off x="0" y="6489700"/>
            <a:ext cx="3938904" cy="16510"/>
          </a:xfrm>
          <a:custGeom>
            <a:avLst/>
            <a:gdLst/>
            <a:ahLst/>
            <a:cxnLst/>
            <a:rect l="l" t="t" r="r" b="b"/>
            <a:pathLst>
              <a:path w="3938904" h="16509">
                <a:moveTo>
                  <a:pt x="3911704" y="0"/>
                </a:moveTo>
                <a:lnTo>
                  <a:pt x="0" y="0"/>
                </a:lnTo>
                <a:lnTo>
                  <a:pt x="0" y="16510"/>
                </a:lnTo>
                <a:lnTo>
                  <a:pt x="3938817" y="16510"/>
                </a:lnTo>
                <a:lnTo>
                  <a:pt x="3911704" y="0"/>
                </a:lnTo>
                <a:close/>
              </a:path>
            </a:pathLst>
          </a:custGeom>
          <a:solidFill>
            <a:srgbClr val="5A49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1" name="bg object 451"/>
          <p:cNvSpPr/>
          <p:nvPr/>
        </p:nvSpPr>
        <p:spPr>
          <a:xfrm>
            <a:off x="0" y="6504940"/>
            <a:ext cx="4014470" cy="16510"/>
          </a:xfrm>
          <a:custGeom>
            <a:avLst/>
            <a:gdLst/>
            <a:ahLst/>
            <a:cxnLst/>
            <a:rect l="l" t="t" r="r" b="b"/>
            <a:pathLst>
              <a:path w="4014470" h="16509">
                <a:moveTo>
                  <a:pt x="3936731" y="0"/>
                </a:moveTo>
                <a:lnTo>
                  <a:pt x="0" y="0"/>
                </a:lnTo>
                <a:lnTo>
                  <a:pt x="0" y="16509"/>
                </a:lnTo>
                <a:lnTo>
                  <a:pt x="4013925" y="16509"/>
                </a:lnTo>
                <a:lnTo>
                  <a:pt x="3947160" y="6349"/>
                </a:lnTo>
                <a:lnTo>
                  <a:pt x="3936731" y="0"/>
                </a:lnTo>
                <a:close/>
              </a:path>
            </a:pathLst>
          </a:custGeom>
          <a:solidFill>
            <a:srgbClr val="5949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2" name="bg object 452"/>
          <p:cNvSpPr/>
          <p:nvPr/>
        </p:nvSpPr>
        <p:spPr>
          <a:xfrm>
            <a:off x="0" y="6520180"/>
            <a:ext cx="4114165" cy="16510"/>
          </a:xfrm>
          <a:custGeom>
            <a:avLst/>
            <a:gdLst/>
            <a:ahLst/>
            <a:cxnLst/>
            <a:rect l="l" t="t" r="r" b="b"/>
            <a:pathLst>
              <a:path w="4114165" h="16509">
                <a:moveTo>
                  <a:pt x="4005580" y="0"/>
                </a:moveTo>
                <a:lnTo>
                  <a:pt x="0" y="0"/>
                </a:lnTo>
                <a:lnTo>
                  <a:pt x="0" y="16510"/>
                </a:lnTo>
                <a:lnTo>
                  <a:pt x="4114074" y="16510"/>
                </a:lnTo>
                <a:lnTo>
                  <a:pt x="4005580" y="0"/>
                </a:lnTo>
                <a:close/>
              </a:path>
            </a:pathLst>
          </a:custGeom>
          <a:solidFill>
            <a:srgbClr val="5848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3" name="bg object 453"/>
          <p:cNvSpPr/>
          <p:nvPr/>
        </p:nvSpPr>
        <p:spPr>
          <a:xfrm>
            <a:off x="0" y="6535419"/>
            <a:ext cx="4214495" cy="16510"/>
          </a:xfrm>
          <a:custGeom>
            <a:avLst/>
            <a:gdLst/>
            <a:ahLst/>
            <a:cxnLst/>
            <a:rect l="l" t="t" r="r" b="b"/>
            <a:pathLst>
              <a:path w="4214495" h="16509">
                <a:moveTo>
                  <a:pt x="4105728" y="0"/>
                </a:moveTo>
                <a:lnTo>
                  <a:pt x="0" y="0"/>
                </a:lnTo>
                <a:lnTo>
                  <a:pt x="0" y="16509"/>
                </a:lnTo>
                <a:lnTo>
                  <a:pt x="4214222" y="16509"/>
                </a:lnTo>
                <a:lnTo>
                  <a:pt x="4105728" y="0"/>
                </a:lnTo>
                <a:close/>
              </a:path>
            </a:pathLst>
          </a:custGeom>
          <a:solidFill>
            <a:srgbClr val="5747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4" name="bg object 454"/>
          <p:cNvSpPr/>
          <p:nvPr/>
        </p:nvSpPr>
        <p:spPr>
          <a:xfrm>
            <a:off x="0" y="6550659"/>
            <a:ext cx="4314825" cy="16510"/>
          </a:xfrm>
          <a:custGeom>
            <a:avLst/>
            <a:gdLst/>
            <a:ahLst/>
            <a:cxnLst/>
            <a:rect l="l" t="t" r="r" b="b"/>
            <a:pathLst>
              <a:path w="4314825" h="16509">
                <a:moveTo>
                  <a:pt x="4205877" y="0"/>
                </a:moveTo>
                <a:lnTo>
                  <a:pt x="0" y="0"/>
                </a:lnTo>
                <a:lnTo>
                  <a:pt x="0" y="16510"/>
                </a:lnTo>
                <a:lnTo>
                  <a:pt x="4314371" y="16510"/>
                </a:lnTo>
                <a:lnTo>
                  <a:pt x="4205877" y="0"/>
                </a:lnTo>
                <a:close/>
              </a:path>
            </a:pathLst>
          </a:custGeom>
          <a:solidFill>
            <a:srgbClr val="564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5" name="bg object 455"/>
          <p:cNvSpPr/>
          <p:nvPr/>
        </p:nvSpPr>
        <p:spPr>
          <a:xfrm>
            <a:off x="0" y="6565900"/>
            <a:ext cx="4414520" cy="16510"/>
          </a:xfrm>
          <a:custGeom>
            <a:avLst/>
            <a:gdLst/>
            <a:ahLst/>
            <a:cxnLst/>
            <a:rect l="l" t="t" r="r" b="b"/>
            <a:pathLst>
              <a:path w="4414520" h="16509">
                <a:moveTo>
                  <a:pt x="4306025" y="0"/>
                </a:moveTo>
                <a:lnTo>
                  <a:pt x="0" y="0"/>
                </a:lnTo>
                <a:lnTo>
                  <a:pt x="0" y="16510"/>
                </a:lnTo>
                <a:lnTo>
                  <a:pt x="4414520" y="16510"/>
                </a:lnTo>
                <a:lnTo>
                  <a:pt x="4306025" y="0"/>
                </a:lnTo>
                <a:close/>
              </a:path>
            </a:pathLst>
          </a:custGeom>
          <a:solidFill>
            <a:srgbClr val="5645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bg object 456"/>
          <p:cNvSpPr/>
          <p:nvPr/>
        </p:nvSpPr>
        <p:spPr>
          <a:xfrm>
            <a:off x="0" y="6581140"/>
            <a:ext cx="4514850" cy="16510"/>
          </a:xfrm>
          <a:custGeom>
            <a:avLst/>
            <a:gdLst/>
            <a:ahLst/>
            <a:cxnLst/>
            <a:rect l="l" t="t" r="r" b="b"/>
            <a:pathLst>
              <a:path w="4514850" h="16509">
                <a:moveTo>
                  <a:pt x="4406174" y="0"/>
                </a:moveTo>
                <a:lnTo>
                  <a:pt x="0" y="0"/>
                </a:lnTo>
                <a:lnTo>
                  <a:pt x="0" y="16509"/>
                </a:lnTo>
                <a:lnTo>
                  <a:pt x="4514668" y="16509"/>
                </a:lnTo>
                <a:lnTo>
                  <a:pt x="4406174" y="0"/>
                </a:lnTo>
                <a:close/>
              </a:path>
            </a:pathLst>
          </a:custGeom>
          <a:solidFill>
            <a:srgbClr val="5544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bg object 457"/>
          <p:cNvSpPr/>
          <p:nvPr/>
        </p:nvSpPr>
        <p:spPr>
          <a:xfrm>
            <a:off x="0" y="6596380"/>
            <a:ext cx="4615180" cy="16510"/>
          </a:xfrm>
          <a:custGeom>
            <a:avLst/>
            <a:gdLst/>
            <a:ahLst/>
            <a:cxnLst/>
            <a:rect l="l" t="t" r="r" b="b"/>
            <a:pathLst>
              <a:path w="4615180" h="16509">
                <a:moveTo>
                  <a:pt x="4506322" y="0"/>
                </a:moveTo>
                <a:lnTo>
                  <a:pt x="0" y="0"/>
                </a:lnTo>
                <a:lnTo>
                  <a:pt x="0" y="16510"/>
                </a:lnTo>
                <a:lnTo>
                  <a:pt x="4614817" y="16510"/>
                </a:lnTo>
                <a:lnTo>
                  <a:pt x="4506322" y="0"/>
                </a:lnTo>
                <a:close/>
              </a:path>
            </a:pathLst>
          </a:custGeom>
          <a:solidFill>
            <a:srgbClr val="5443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bg object 458"/>
          <p:cNvSpPr/>
          <p:nvPr/>
        </p:nvSpPr>
        <p:spPr>
          <a:xfrm>
            <a:off x="0" y="6611619"/>
            <a:ext cx="4715510" cy="16510"/>
          </a:xfrm>
          <a:custGeom>
            <a:avLst/>
            <a:gdLst/>
            <a:ahLst/>
            <a:cxnLst/>
            <a:rect l="l" t="t" r="r" b="b"/>
            <a:pathLst>
              <a:path w="4715510" h="16509">
                <a:moveTo>
                  <a:pt x="4606471" y="0"/>
                </a:moveTo>
                <a:lnTo>
                  <a:pt x="0" y="0"/>
                </a:lnTo>
                <a:lnTo>
                  <a:pt x="0" y="16509"/>
                </a:lnTo>
                <a:lnTo>
                  <a:pt x="4714965" y="16509"/>
                </a:lnTo>
                <a:lnTo>
                  <a:pt x="4606471" y="0"/>
                </a:lnTo>
                <a:close/>
              </a:path>
            </a:pathLst>
          </a:custGeom>
          <a:solidFill>
            <a:srgbClr val="5343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bg object 459"/>
          <p:cNvSpPr/>
          <p:nvPr/>
        </p:nvSpPr>
        <p:spPr>
          <a:xfrm>
            <a:off x="0" y="6626859"/>
            <a:ext cx="4815205" cy="16510"/>
          </a:xfrm>
          <a:custGeom>
            <a:avLst/>
            <a:gdLst/>
            <a:ahLst/>
            <a:cxnLst/>
            <a:rect l="l" t="t" r="r" b="b"/>
            <a:pathLst>
              <a:path w="4815205" h="16509">
                <a:moveTo>
                  <a:pt x="4706620" y="0"/>
                </a:moveTo>
                <a:lnTo>
                  <a:pt x="0" y="0"/>
                </a:lnTo>
                <a:lnTo>
                  <a:pt x="0" y="16510"/>
                </a:lnTo>
                <a:lnTo>
                  <a:pt x="4815114" y="16510"/>
                </a:lnTo>
                <a:lnTo>
                  <a:pt x="4706620" y="0"/>
                </a:lnTo>
                <a:close/>
              </a:path>
            </a:pathLst>
          </a:custGeom>
          <a:solidFill>
            <a:srgbClr val="5342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0" name="bg object 460"/>
          <p:cNvSpPr/>
          <p:nvPr/>
        </p:nvSpPr>
        <p:spPr>
          <a:xfrm>
            <a:off x="0" y="6642100"/>
            <a:ext cx="4915535" cy="16510"/>
          </a:xfrm>
          <a:custGeom>
            <a:avLst/>
            <a:gdLst/>
            <a:ahLst/>
            <a:cxnLst/>
            <a:rect l="l" t="t" r="r" b="b"/>
            <a:pathLst>
              <a:path w="4915535" h="16509">
                <a:moveTo>
                  <a:pt x="4806768" y="0"/>
                </a:moveTo>
                <a:lnTo>
                  <a:pt x="0" y="0"/>
                </a:lnTo>
                <a:lnTo>
                  <a:pt x="0" y="16510"/>
                </a:lnTo>
                <a:lnTo>
                  <a:pt x="4915262" y="16510"/>
                </a:lnTo>
                <a:lnTo>
                  <a:pt x="4806768" y="0"/>
                </a:lnTo>
                <a:close/>
              </a:path>
            </a:pathLst>
          </a:custGeom>
          <a:solidFill>
            <a:srgbClr val="5241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1" name="bg object 461"/>
          <p:cNvSpPr/>
          <p:nvPr/>
        </p:nvSpPr>
        <p:spPr>
          <a:xfrm>
            <a:off x="0" y="6657340"/>
            <a:ext cx="5015865" cy="16510"/>
          </a:xfrm>
          <a:custGeom>
            <a:avLst/>
            <a:gdLst/>
            <a:ahLst/>
            <a:cxnLst/>
            <a:rect l="l" t="t" r="r" b="b"/>
            <a:pathLst>
              <a:path w="5015865" h="16509">
                <a:moveTo>
                  <a:pt x="4906917" y="0"/>
                </a:moveTo>
                <a:lnTo>
                  <a:pt x="0" y="0"/>
                </a:lnTo>
                <a:lnTo>
                  <a:pt x="0" y="16509"/>
                </a:lnTo>
                <a:lnTo>
                  <a:pt x="5015411" y="16509"/>
                </a:lnTo>
                <a:lnTo>
                  <a:pt x="4906917" y="0"/>
                </a:lnTo>
                <a:close/>
              </a:path>
            </a:pathLst>
          </a:custGeom>
          <a:solidFill>
            <a:srgbClr val="5140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2" name="bg object 462"/>
          <p:cNvSpPr/>
          <p:nvPr/>
        </p:nvSpPr>
        <p:spPr>
          <a:xfrm>
            <a:off x="0" y="6672580"/>
            <a:ext cx="5115560" cy="16510"/>
          </a:xfrm>
          <a:custGeom>
            <a:avLst/>
            <a:gdLst/>
            <a:ahLst/>
            <a:cxnLst/>
            <a:rect l="l" t="t" r="r" b="b"/>
            <a:pathLst>
              <a:path w="5115560" h="16509">
                <a:moveTo>
                  <a:pt x="5007065" y="0"/>
                </a:moveTo>
                <a:lnTo>
                  <a:pt x="0" y="0"/>
                </a:lnTo>
                <a:lnTo>
                  <a:pt x="0" y="16510"/>
                </a:lnTo>
                <a:lnTo>
                  <a:pt x="5115560" y="16510"/>
                </a:lnTo>
                <a:lnTo>
                  <a:pt x="5007065" y="0"/>
                </a:lnTo>
                <a:close/>
              </a:path>
            </a:pathLst>
          </a:custGeom>
          <a:solidFill>
            <a:srgbClr val="503F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3" name="bg object 463"/>
          <p:cNvSpPr/>
          <p:nvPr/>
        </p:nvSpPr>
        <p:spPr>
          <a:xfrm>
            <a:off x="0" y="6687819"/>
            <a:ext cx="5215890" cy="16510"/>
          </a:xfrm>
          <a:custGeom>
            <a:avLst/>
            <a:gdLst/>
            <a:ahLst/>
            <a:cxnLst/>
            <a:rect l="l" t="t" r="r" b="b"/>
            <a:pathLst>
              <a:path w="5215890" h="16509">
                <a:moveTo>
                  <a:pt x="5107214" y="0"/>
                </a:moveTo>
                <a:lnTo>
                  <a:pt x="0" y="0"/>
                </a:lnTo>
                <a:lnTo>
                  <a:pt x="0" y="16509"/>
                </a:lnTo>
                <a:lnTo>
                  <a:pt x="5215708" y="16509"/>
                </a:lnTo>
                <a:lnTo>
                  <a:pt x="5107214" y="0"/>
                </a:lnTo>
                <a:close/>
              </a:path>
            </a:pathLst>
          </a:custGeom>
          <a:solidFill>
            <a:srgbClr val="503E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4" name="bg object 464"/>
          <p:cNvSpPr/>
          <p:nvPr/>
        </p:nvSpPr>
        <p:spPr>
          <a:xfrm>
            <a:off x="0" y="6703059"/>
            <a:ext cx="5316220" cy="16510"/>
          </a:xfrm>
          <a:custGeom>
            <a:avLst/>
            <a:gdLst/>
            <a:ahLst/>
            <a:cxnLst/>
            <a:rect l="l" t="t" r="r" b="b"/>
            <a:pathLst>
              <a:path w="5316220" h="16509">
                <a:moveTo>
                  <a:pt x="5207362" y="0"/>
                </a:moveTo>
                <a:lnTo>
                  <a:pt x="0" y="0"/>
                </a:lnTo>
                <a:lnTo>
                  <a:pt x="0" y="16510"/>
                </a:lnTo>
                <a:lnTo>
                  <a:pt x="5315857" y="16510"/>
                </a:lnTo>
                <a:lnTo>
                  <a:pt x="5207362" y="0"/>
                </a:lnTo>
                <a:close/>
              </a:path>
            </a:pathLst>
          </a:custGeom>
          <a:solidFill>
            <a:srgbClr val="4F3E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5" name="bg object 465"/>
          <p:cNvSpPr/>
          <p:nvPr/>
        </p:nvSpPr>
        <p:spPr>
          <a:xfrm>
            <a:off x="0" y="6718300"/>
            <a:ext cx="5416550" cy="16510"/>
          </a:xfrm>
          <a:custGeom>
            <a:avLst/>
            <a:gdLst/>
            <a:ahLst/>
            <a:cxnLst/>
            <a:rect l="l" t="t" r="r" b="b"/>
            <a:pathLst>
              <a:path w="5416550" h="16509">
                <a:moveTo>
                  <a:pt x="5307511" y="0"/>
                </a:moveTo>
                <a:lnTo>
                  <a:pt x="0" y="0"/>
                </a:lnTo>
                <a:lnTo>
                  <a:pt x="0" y="16510"/>
                </a:lnTo>
                <a:lnTo>
                  <a:pt x="5416005" y="16510"/>
                </a:lnTo>
                <a:lnTo>
                  <a:pt x="5307511" y="0"/>
                </a:lnTo>
                <a:close/>
              </a:path>
            </a:pathLst>
          </a:custGeom>
          <a:solidFill>
            <a:srgbClr val="4E3D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6" name="bg object 466"/>
          <p:cNvSpPr/>
          <p:nvPr/>
        </p:nvSpPr>
        <p:spPr>
          <a:xfrm>
            <a:off x="0" y="6733540"/>
            <a:ext cx="5516245" cy="16510"/>
          </a:xfrm>
          <a:custGeom>
            <a:avLst/>
            <a:gdLst/>
            <a:ahLst/>
            <a:cxnLst/>
            <a:rect l="l" t="t" r="r" b="b"/>
            <a:pathLst>
              <a:path w="5516245" h="16509">
                <a:moveTo>
                  <a:pt x="5407660" y="0"/>
                </a:moveTo>
                <a:lnTo>
                  <a:pt x="0" y="0"/>
                </a:lnTo>
                <a:lnTo>
                  <a:pt x="0" y="16509"/>
                </a:lnTo>
                <a:lnTo>
                  <a:pt x="5516154" y="16509"/>
                </a:lnTo>
                <a:lnTo>
                  <a:pt x="5407660" y="0"/>
                </a:lnTo>
                <a:close/>
              </a:path>
            </a:pathLst>
          </a:custGeom>
          <a:solidFill>
            <a:srgbClr val="4D3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7" name="bg object 467"/>
          <p:cNvSpPr/>
          <p:nvPr/>
        </p:nvSpPr>
        <p:spPr>
          <a:xfrm>
            <a:off x="0" y="6748780"/>
            <a:ext cx="5616575" cy="16510"/>
          </a:xfrm>
          <a:custGeom>
            <a:avLst/>
            <a:gdLst/>
            <a:ahLst/>
            <a:cxnLst/>
            <a:rect l="l" t="t" r="r" b="b"/>
            <a:pathLst>
              <a:path w="5616575" h="16509">
                <a:moveTo>
                  <a:pt x="5507808" y="0"/>
                </a:moveTo>
                <a:lnTo>
                  <a:pt x="0" y="0"/>
                </a:lnTo>
                <a:lnTo>
                  <a:pt x="0" y="16510"/>
                </a:lnTo>
                <a:lnTo>
                  <a:pt x="5616302" y="16510"/>
                </a:lnTo>
                <a:lnTo>
                  <a:pt x="5507808" y="0"/>
                </a:lnTo>
                <a:close/>
              </a:path>
            </a:pathLst>
          </a:custGeom>
          <a:solidFill>
            <a:srgbClr val="4C3B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8" name="bg object 468"/>
          <p:cNvSpPr/>
          <p:nvPr/>
        </p:nvSpPr>
        <p:spPr>
          <a:xfrm>
            <a:off x="0" y="6764019"/>
            <a:ext cx="5716905" cy="16510"/>
          </a:xfrm>
          <a:custGeom>
            <a:avLst/>
            <a:gdLst/>
            <a:ahLst/>
            <a:cxnLst/>
            <a:rect l="l" t="t" r="r" b="b"/>
            <a:pathLst>
              <a:path w="5716905" h="16509">
                <a:moveTo>
                  <a:pt x="5607957" y="0"/>
                </a:moveTo>
                <a:lnTo>
                  <a:pt x="0" y="0"/>
                </a:lnTo>
                <a:lnTo>
                  <a:pt x="0" y="16509"/>
                </a:lnTo>
                <a:lnTo>
                  <a:pt x="5716451" y="16509"/>
                </a:lnTo>
                <a:lnTo>
                  <a:pt x="5607957" y="0"/>
                </a:lnTo>
                <a:close/>
              </a:path>
            </a:pathLst>
          </a:custGeom>
          <a:solidFill>
            <a:srgbClr val="4C3A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9" name="bg object 469"/>
          <p:cNvSpPr/>
          <p:nvPr/>
        </p:nvSpPr>
        <p:spPr>
          <a:xfrm>
            <a:off x="0" y="6779259"/>
            <a:ext cx="5816600" cy="16510"/>
          </a:xfrm>
          <a:custGeom>
            <a:avLst/>
            <a:gdLst/>
            <a:ahLst/>
            <a:cxnLst/>
            <a:rect l="l" t="t" r="r" b="b"/>
            <a:pathLst>
              <a:path w="5816600" h="16509">
                <a:moveTo>
                  <a:pt x="5708105" y="0"/>
                </a:moveTo>
                <a:lnTo>
                  <a:pt x="0" y="0"/>
                </a:lnTo>
                <a:lnTo>
                  <a:pt x="0" y="16510"/>
                </a:lnTo>
                <a:lnTo>
                  <a:pt x="5816600" y="16510"/>
                </a:lnTo>
                <a:lnTo>
                  <a:pt x="5708105" y="0"/>
                </a:lnTo>
                <a:close/>
              </a:path>
            </a:pathLst>
          </a:custGeom>
          <a:solidFill>
            <a:srgbClr val="4B39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0" name="bg object 470"/>
          <p:cNvSpPr/>
          <p:nvPr/>
        </p:nvSpPr>
        <p:spPr>
          <a:xfrm>
            <a:off x="0" y="6794500"/>
            <a:ext cx="5916930" cy="16510"/>
          </a:xfrm>
          <a:custGeom>
            <a:avLst/>
            <a:gdLst/>
            <a:ahLst/>
            <a:cxnLst/>
            <a:rect l="l" t="t" r="r" b="b"/>
            <a:pathLst>
              <a:path w="5916930" h="16509">
                <a:moveTo>
                  <a:pt x="5808254" y="0"/>
                </a:moveTo>
                <a:lnTo>
                  <a:pt x="0" y="0"/>
                </a:lnTo>
                <a:lnTo>
                  <a:pt x="0" y="16509"/>
                </a:lnTo>
                <a:lnTo>
                  <a:pt x="5916748" y="16509"/>
                </a:lnTo>
                <a:lnTo>
                  <a:pt x="5808254" y="0"/>
                </a:lnTo>
                <a:close/>
              </a:path>
            </a:pathLst>
          </a:custGeom>
          <a:solidFill>
            <a:srgbClr val="4A39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1" name="bg object 471"/>
          <p:cNvSpPr/>
          <p:nvPr/>
        </p:nvSpPr>
        <p:spPr>
          <a:xfrm>
            <a:off x="0" y="6809740"/>
            <a:ext cx="6017260" cy="16510"/>
          </a:xfrm>
          <a:custGeom>
            <a:avLst/>
            <a:gdLst/>
            <a:ahLst/>
            <a:cxnLst/>
            <a:rect l="l" t="t" r="r" b="b"/>
            <a:pathLst>
              <a:path w="6017260" h="16509">
                <a:moveTo>
                  <a:pt x="5908402" y="0"/>
                </a:moveTo>
                <a:lnTo>
                  <a:pt x="0" y="0"/>
                </a:lnTo>
                <a:lnTo>
                  <a:pt x="0" y="16509"/>
                </a:lnTo>
                <a:lnTo>
                  <a:pt x="6016897" y="16509"/>
                </a:lnTo>
                <a:lnTo>
                  <a:pt x="5908402" y="0"/>
                </a:lnTo>
                <a:close/>
              </a:path>
            </a:pathLst>
          </a:custGeom>
          <a:solidFill>
            <a:srgbClr val="4938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2" name="bg object 472"/>
          <p:cNvSpPr/>
          <p:nvPr/>
        </p:nvSpPr>
        <p:spPr>
          <a:xfrm>
            <a:off x="0" y="6824980"/>
            <a:ext cx="6117590" cy="16510"/>
          </a:xfrm>
          <a:custGeom>
            <a:avLst/>
            <a:gdLst/>
            <a:ahLst/>
            <a:cxnLst/>
            <a:rect l="l" t="t" r="r" b="b"/>
            <a:pathLst>
              <a:path w="6117590" h="16509">
                <a:moveTo>
                  <a:pt x="6008551" y="0"/>
                </a:moveTo>
                <a:lnTo>
                  <a:pt x="0" y="0"/>
                </a:lnTo>
                <a:lnTo>
                  <a:pt x="0" y="16510"/>
                </a:lnTo>
                <a:lnTo>
                  <a:pt x="6117045" y="16510"/>
                </a:lnTo>
                <a:lnTo>
                  <a:pt x="6008551" y="0"/>
                </a:lnTo>
                <a:close/>
              </a:path>
            </a:pathLst>
          </a:custGeom>
          <a:solidFill>
            <a:srgbClr val="4937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3" name="bg object 473"/>
          <p:cNvSpPr/>
          <p:nvPr/>
        </p:nvSpPr>
        <p:spPr>
          <a:xfrm>
            <a:off x="0" y="6840219"/>
            <a:ext cx="6217285" cy="16510"/>
          </a:xfrm>
          <a:custGeom>
            <a:avLst/>
            <a:gdLst/>
            <a:ahLst/>
            <a:cxnLst/>
            <a:rect l="l" t="t" r="r" b="b"/>
            <a:pathLst>
              <a:path w="6217285" h="16509">
                <a:moveTo>
                  <a:pt x="6108700" y="0"/>
                </a:moveTo>
                <a:lnTo>
                  <a:pt x="0" y="0"/>
                </a:lnTo>
                <a:lnTo>
                  <a:pt x="0" y="16509"/>
                </a:lnTo>
                <a:lnTo>
                  <a:pt x="6217194" y="16509"/>
                </a:lnTo>
                <a:lnTo>
                  <a:pt x="6108700" y="0"/>
                </a:lnTo>
                <a:close/>
              </a:path>
            </a:pathLst>
          </a:custGeom>
          <a:solidFill>
            <a:srgbClr val="4836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4" name="bg object 474"/>
          <p:cNvSpPr/>
          <p:nvPr/>
        </p:nvSpPr>
        <p:spPr>
          <a:xfrm>
            <a:off x="0" y="6854189"/>
            <a:ext cx="6225540" cy="3810"/>
          </a:xfrm>
          <a:custGeom>
            <a:avLst/>
            <a:gdLst/>
            <a:ahLst/>
            <a:cxnLst/>
            <a:rect l="l" t="t" r="r" b="b"/>
            <a:pathLst>
              <a:path w="6225540" h="3809">
                <a:moveTo>
                  <a:pt x="6200502" y="0"/>
                </a:moveTo>
                <a:lnTo>
                  <a:pt x="0" y="0"/>
                </a:lnTo>
                <a:lnTo>
                  <a:pt x="0" y="3809"/>
                </a:lnTo>
                <a:lnTo>
                  <a:pt x="6225540" y="3809"/>
                </a:lnTo>
                <a:lnTo>
                  <a:pt x="6200502" y="0"/>
                </a:lnTo>
                <a:close/>
              </a:path>
            </a:pathLst>
          </a:custGeom>
          <a:solidFill>
            <a:srgbClr val="4735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5" name="bg object 475"/>
          <p:cNvSpPr/>
          <p:nvPr/>
        </p:nvSpPr>
        <p:spPr>
          <a:xfrm>
            <a:off x="1898650" y="6021069"/>
            <a:ext cx="4326255" cy="836930"/>
          </a:xfrm>
          <a:custGeom>
            <a:avLst/>
            <a:gdLst/>
            <a:ahLst/>
            <a:cxnLst/>
            <a:rect l="l" t="t" r="r" b="b"/>
            <a:pathLst>
              <a:path w="4326255" h="836929">
                <a:moveTo>
                  <a:pt x="580390" y="212090"/>
                </a:moveTo>
                <a:lnTo>
                  <a:pt x="570230" y="203200"/>
                </a:lnTo>
                <a:lnTo>
                  <a:pt x="532130" y="184150"/>
                </a:lnTo>
                <a:lnTo>
                  <a:pt x="474980" y="144780"/>
                </a:lnTo>
                <a:lnTo>
                  <a:pt x="341630" y="86360"/>
                </a:lnTo>
                <a:lnTo>
                  <a:pt x="274320" y="58420"/>
                </a:lnTo>
                <a:lnTo>
                  <a:pt x="227330" y="38100"/>
                </a:lnTo>
                <a:lnTo>
                  <a:pt x="208280" y="29210"/>
                </a:lnTo>
                <a:lnTo>
                  <a:pt x="151130" y="29210"/>
                </a:lnTo>
                <a:lnTo>
                  <a:pt x="114300" y="19050"/>
                </a:lnTo>
                <a:lnTo>
                  <a:pt x="104140" y="19050"/>
                </a:lnTo>
                <a:lnTo>
                  <a:pt x="85090" y="8890"/>
                </a:lnTo>
                <a:lnTo>
                  <a:pt x="66040" y="0"/>
                </a:lnTo>
                <a:lnTo>
                  <a:pt x="46990" y="0"/>
                </a:lnTo>
                <a:lnTo>
                  <a:pt x="38100" y="38100"/>
                </a:lnTo>
                <a:lnTo>
                  <a:pt x="0" y="96520"/>
                </a:lnTo>
                <a:lnTo>
                  <a:pt x="104140" y="173990"/>
                </a:lnTo>
                <a:lnTo>
                  <a:pt x="227330" y="289560"/>
                </a:lnTo>
                <a:lnTo>
                  <a:pt x="303530" y="270510"/>
                </a:lnTo>
                <a:lnTo>
                  <a:pt x="542290" y="462280"/>
                </a:lnTo>
                <a:lnTo>
                  <a:pt x="485140" y="279400"/>
                </a:lnTo>
                <a:lnTo>
                  <a:pt x="497713" y="270510"/>
                </a:lnTo>
                <a:lnTo>
                  <a:pt x="580390" y="212090"/>
                </a:lnTo>
                <a:close/>
              </a:path>
              <a:path w="4326255" h="836929">
                <a:moveTo>
                  <a:pt x="4325925" y="836930"/>
                </a:moveTo>
                <a:lnTo>
                  <a:pt x="2258060" y="443230"/>
                </a:lnTo>
                <a:lnTo>
                  <a:pt x="2001520" y="309880"/>
                </a:lnTo>
                <a:lnTo>
                  <a:pt x="1860550" y="232410"/>
                </a:lnTo>
                <a:lnTo>
                  <a:pt x="1827415" y="222250"/>
                </a:lnTo>
                <a:lnTo>
                  <a:pt x="1765300" y="203200"/>
                </a:lnTo>
                <a:lnTo>
                  <a:pt x="1631950" y="154940"/>
                </a:lnTo>
                <a:lnTo>
                  <a:pt x="1480820" y="86360"/>
                </a:lnTo>
                <a:lnTo>
                  <a:pt x="1404620" y="67310"/>
                </a:lnTo>
                <a:lnTo>
                  <a:pt x="1337310" y="57150"/>
                </a:lnTo>
                <a:lnTo>
                  <a:pt x="1242060" y="57150"/>
                </a:lnTo>
                <a:lnTo>
                  <a:pt x="1203960" y="96520"/>
                </a:lnTo>
                <a:lnTo>
                  <a:pt x="1184910" y="260350"/>
                </a:lnTo>
                <a:lnTo>
                  <a:pt x="1280160" y="222250"/>
                </a:lnTo>
                <a:lnTo>
                  <a:pt x="1328420" y="270510"/>
                </a:lnTo>
                <a:lnTo>
                  <a:pt x="1423670" y="299720"/>
                </a:lnTo>
                <a:lnTo>
                  <a:pt x="1517650" y="491490"/>
                </a:lnTo>
                <a:lnTo>
                  <a:pt x="1822450" y="627380"/>
                </a:lnTo>
                <a:lnTo>
                  <a:pt x="2419350" y="627380"/>
                </a:lnTo>
                <a:lnTo>
                  <a:pt x="4299305" y="836930"/>
                </a:lnTo>
                <a:lnTo>
                  <a:pt x="4325925" y="836930"/>
                </a:lnTo>
                <a:close/>
              </a:path>
            </a:pathLst>
          </a:custGeom>
          <a:solidFill>
            <a:srgbClr val="45331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76" name="bg object 47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904489" y="6068059"/>
            <a:ext cx="113030" cy="97790"/>
          </a:xfrm>
          <a:prstGeom prst="rect">
            <a:avLst/>
          </a:prstGeom>
        </p:spPr>
      </p:pic>
      <p:sp>
        <p:nvSpPr>
          <p:cNvPr id="477" name="bg object 477"/>
          <p:cNvSpPr/>
          <p:nvPr/>
        </p:nvSpPr>
        <p:spPr>
          <a:xfrm>
            <a:off x="1357630" y="6098539"/>
            <a:ext cx="255270" cy="260350"/>
          </a:xfrm>
          <a:custGeom>
            <a:avLst/>
            <a:gdLst/>
            <a:ahLst/>
            <a:cxnLst/>
            <a:rect l="l" t="t" r="r" b="b"/>
            <a:pathLst>
              <a:path w="255269" h="260350">
                <a:moveTo>
                  <a:pt x="46989" y="0"/>
                </a:moveTo>
                <a:lnTo>
                  <a:pt x="0" y="0"/>
                </a:lnTo>
                <a:lnTo>
                  <a:pt x="46989" y="86360"/>
                </a:lnTo>
                <a:lnTo>
                  <a:pt x="152400" y="163830"/>
                </a:lnTo>
                <a:lnTo>
                  <a:pt x="255269" y="260350"/>
                </a:lnTo>
                <a:lnTo>
                  <a:pt x="255269" y="251460"/>
                </a:lnTo>
                <a:lnTo>
                  <a:pt x="246379" y="222250"/>
                </a:lnTo>
                <a:lnTo>
                  <a:pt x="227329" y="182880"/>
                </a:lnTo>
                <a:lnTo>
                  <a:pt x="190500" y="154940"/>
                </a:lnTo>
                <a:lnTo>
                  <a:pt x="171450" y="134620"/>
                </a:lnTo>
                <a:lnTo>
                  <a:pt x="161289" y="115570"/>
                </a:lnTo>
                <a:lnTo>
                  <a:pt x="152400" y="96520"/>
                </a:lnTo>
                <a:lnTo>
                  <a:pt x="152400" y="86360"/>
                </a:lnTo>
                <a:lnTo>
                  <a:pt x="180339" y="19050"/>
                </a:lnTo>
                <a:lnTo>
                  <a:pt x="114300" y="10160"/>
                </a:lnTo>
                <a:lnTo>
                  <a:pt x="74929" y="10160"/>
                </a:lnTo>
                <a:lnTo>
                  <a:pt x="46989" y="0"/>
                </a:lnTo>
                <a:close/>
              </a:path>
            </a:pathLst>
          </a:custGeom>
          <a:solidFill>
            <a:srgbClr val="45331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78" name="bg object 47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20139" y="6117589"/>
            <a:ext cx="93979" cy="97789"/>
          </a:xfrm>
          <a:prstGeom prst="rect">
            <a:avLst/>
          </a:prstGeom>
        </p:spPr>
      </p:pic>
      <p:sp>
        <p:nvSpPr>
          <p:cNvPr id="479" name="bg object 479"/>
          <p:cNvSpPr/>
          <p:nvPr/>
        </p:nvSpPr>
        <p:spPr>
          <a:xfrm>
            <a:off x="627380" y="6049009"/>
            <a:ext cx="388620" cy="328930"/>
          </a:xfrm>
          <a:custGeom>
            <a:avLst/>
            <a:gdLst/>
            <a:ahLst/>
            <a:cxnLst/>
            <a:rect l="l" t="t" r="r" b="b"/>
            <a:pathLst>
              <a:path w="388619" h="328929">
                <a:moveTo>
                  <a:pt x="19050" y="0"/>
                </a:moveTo>
                <a:lnTo>
                  <a:pt x="0" y="0"/>
                </a:lnTo>
                <a:lnTo>
                  <a:pt x="0" y="19049"/>
                </a:lnTo>
                <a:lnTo>
                  <a:pt x="92710" y="58419"/>
                </a:lnTo>
                <a:lnTo>
                  <a:pt x="140970" y="106679"/>
                </a:lnTo>
                <a:lnTo>
                  <a:pt x="73660" y="135889"/>
                </a:lnTo>
                <a:lnTo>
                  <a:pt x="121920" y="213359"/>
                </a:lnTo>
                <a:lnTo>
                  <a:pt x="283210" y="328929"/>
                </a:lnTo>
                <a:lnTo>
                  <a:pt x="264160" y="251459"/>
                </a:lnTo>
                <a:lnTo>
                  <a:pt x="226060" y="213359"/>
                </a:lnTo>
                <a:lnTo>
                  <a:pt x="331470" y="135889"/>
                </a:lnTo>
                <a:lnTo>
                  <a:pt x="388620" y="68579"/>
                </a:lnTo>
                <a:lnTo>
                  <a:pt x="369570" y="58419"/>
                </a:lnTo>
                <a:lnTo>
                  <a:pt x="321310" y="39369"/>
                </a:lnTo>
                <a:lnTo>
                  <a:pt x="236220" y="29209"/>
                </a:lnTo>
                <a:lnTo>
                  <a:pt x="226060" y="29209"/>
                </a:lnTo>
                <a:lnTo>
                  <a:pt x="198120" y="19049"/>
                </a:lnTo>
                <a:lnTo>
                  <a:pt x="160020" y="19049"/>
                </a:lnTo>
                <a:lnTo>
                  <a:pt x="140970" y="10159"/>
                </a:lnTo>
                <a:lnTo>
                  <a:pt x="73660" y="10159"/>
                </a:lnTo>
                <a:lnTo>
                  <a:pt x="19050" y="0"/>
                </a:lnTo>
                <a:close/>
              </a:path>
            </a:pathLst>
          </a:custGeom>
          <a:solidFill>
            <a:srgbClr val="45331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8169" y="177800"/>
            <a:ext cx="7947660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E2E2F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1389" y="3021330"/>
            <a:ext cx="7531100" cy="2051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66519" y="1480820"/>
            <a:ext cx="6405245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2530" marR="5080" indent="-1179830">
              <a:lnSpc>
                <a:spcPct val="100000"/>
              </a:lnSpc>
              <a:spcBef>
                <a:spcPts val="100"/>
              </a:spcBef>
            </a:pPr>
            <a:r>
              <a:rPr sz="5400" spc="-5" dirty="0"/>
              <a:t>INTRODUCTION</a:t>
            </a:r>
            <a:r>
              <a:rPr sz="5400" spc="-155" dirty="0"/>
              <a:t> </a:t>
            </a:r>
            <a:r>
              <a:rPr sz="5400" spc="-35" dirty="0"/>
              <a:t>TO </a:t>
            </a:r>
            <a:r>
              <a:rPr sz="5400" spc="-1485" dirty="0"/>
              <a:t> </a:t>
            </a:r>
            <a:r>
              <a:rPr sz="5400" spc="-25" dirty="0"/>
              <a:t>SURVEYING</a:t>
            </a:r>
            <a:endParaRPr sz="5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750" y="452120"/>
            <a:ext cx="57715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Units</a:t>
            </a:r>
            <a:r>
              <a:rPr sz="4400" spc="-35" dirty="0"/>
              <a:t> </a:t>
            </a:r>
            <a:r>
              <a:rPr sz="4400" spc="-5" dirty="0"/>
              <a:t>of</a:t>
            </a:r>
            <a:r>
              <a:rPr sz="4400" spc="-35" dirty="0"/>
              <a:t> </a:t>
            </a:r>
            <a:r>
              <a:rPr sz="4400" spc="-5" dirty="0"/>
              <a:t>measurements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4669" y="1634490"/>
            <a:ext cx="7961630" cy="1974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99900"/>
              </a:lnSpc>
              <a:spcBef>
                <a:spcPts val="100"/>
              </a:spcBef>
            </a:pP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1.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LINEAR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measurements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which includes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 length, width,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thickness, depth and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3200" spc="-8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distance.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 units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are meter cm and </a:t>
            </a:r>
            <a:r>
              <a:rPr sz="3200" spc="10" dirty="0">
                <a:solidFill>
                  <a:srgbClr val="FFFFFF"/>
                </a:solidFill>
                <a:latin typeface="Arial MT"/>
                <a:cs typeface="Arial MT"/>
              </a:rPr>
              <a:t>mm </a:t>
            </a:r>
            <a:r>
              <a:rPr sz="3200" spc="-8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kilometer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0039" y="452120"/>
            <a:ext cx="59550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Other</a:t>
            </a:r>
            <a:r>
              <a:rPr sz="4400" spc="-35" dirty="0"/>
              <a:t> </a:t>
            </a:r>
            <a:r>
              <a:rPr sz="4400" spc="-5" dirty="0"/>
              <a:t>related</a:t>
            </a:r>
            <a:r>
              <a:rPr sz="4400" spc="-40" dirty="0"/>
              <a:t> </a:t>
            </a:r>
            <a:r>
              <a:rPr sz="4400" spc="-5" dirty="0"/>
              <a:t>definitions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4669" y="1634490"/>
            <a:ext cx="8059420" cy="3437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E2E2FF"/>
              </a:buClr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Photogrammetry –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is the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science of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mapping out a big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track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of land and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consists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in taking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overlapping photographs </a:t>
            </a:r>
            <a:r>
              <a:rPr sz="3200" spc="-8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from</a:t>
            </a:r>
            <a:r>
              <a:rPr sz="32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an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aeroplane 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flown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at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adequate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altitude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and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 interpreting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such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photos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on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stereoscopic machines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for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topography or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fixing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 land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boundaries.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365759"/>
            <a:ext cx="7984490" cy="543814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4965" marR="47625" indent="-342900">
              <a:lnSpc>
                <a:spcPct val="89900"/>
              </a:lnSpc>
              <a:spcBef>
                <a:spcPts val="484"/>
              </a:spcBef>
            </a:pP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Control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– 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 framework or a skeleton of a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survey consisting of established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station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whose relative positions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have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been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established accurately and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from which the </a:t>
            </a:r>
            <a:r>
              <a:rPr sz="3200" spc="-8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details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map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are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determined.</a:t>
            </a:r>
            <a:endParaRPr sz="3200">
              <a:latin typeface="Arial MT"/>
              <a:cs typeface="Arial MT"/>
            </a:endParaRPr>
          </a:p>
          <a:p>
            <a:pPr marL="354965" marR="5080" indent="-342900">
              <a:lnSpc>
                <a:spcPct val="89900"/>
              </a:lnSpc>
              <a:spcBef>
                <a:spcPts val="800"/>
              </a:spcBef>
            </a:pP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Triangulation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–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is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method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establishing </a:t>
            </a:r>
            <a:r>
              <a:rPr sz="3200" spc="-869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horizontal control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by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selecting stations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forming-well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proportioned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triangles. 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All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3200" spc="-8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angles of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 triangles are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measured by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repetition. Only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one side,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called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base line, </a:t>
            </a:r>
            <a:r>
              <a:rPr sz="3200" spc="-8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is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measured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accurately,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other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side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are </a:t>
            </a:r>
            <a:r>
              <a:rPr sz="3200" spc="-8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computed.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415290"/>
            <a:ext cx="7709534" cy="1974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99900"/>
              </a:lnSpc>
              <a:spcBef>
                <a:spcPts val="100"/>
              </a:spcBef>
              <a:buClr>
                <a:srgbClr val="E2E2FF"/>
              </a:buClr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Trilateration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–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that method of 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fixing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3200" spc="-8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horizontal control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and consists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measuring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all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sides 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with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electronic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instruments,</a:t>
            </a:r>
            <a:r>
              <a:rPr sz="32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angles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are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calculated.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3580" y="452120"/>
            <a:ext cx="77304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DISTANCE</a:t>
            </a:r>
            <a:r>
              <a:rPr sz="4400" spc="-70" dirty="0"/>
              <a:t> </a:t>
            </a:r>
            <a:r>
              <a:rPr sz="4400" dirty="0"/>
              <a:t>MEASUREMENTS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4669" y="1545589"/>
            <a:ext cx="5215890" cy="427609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59"/>
              </a:spcBef>
              <a:buClr>
                <a:srgbClr val="E2E2FF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Errors in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Measuring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distances</a:t>
            </a:r>
            <a:endParaRPr sz="28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Clr>
                <a:srgbClr val="E2E2FF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1.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tape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not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standard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length</a:t>
            </a:r>
            <a:endParaRPr sz="28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Clr>
                <a:srgbClr val="E2E2FF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2. imperfect alignment of tape</a:t>
            </a:r>
            <a:endParaRPr sz="28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Clr>
                <a:srgbClr val="E2E2FF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3.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tape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not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horizontal</a:t>
            </a:r>
            <a:endParaRPr sz="28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Clr>
                <a:srgbClr val="E2E2FF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4.</a:t>
            </a:r>
            <a:r>
              <a:rPr sz="2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tape</a:t>
            </a:r>
            <a:r>
              <a:rPr sz="2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not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stretch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straight</a:t>
            </a:r>
            <a:endParaRPr sz="28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Clr>
                <a:srgbClr val="E2E2FF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5.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imperfections of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observation</a:t>
            </a:r>
            <a:endParaRPr sz="28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Clr>
                <a:srgbClr val="E2E2FF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6.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variations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in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temperature</a:t>
            </a:r>
            <a:endParaRPr sz="28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Clr>
                <a:srgbClr val="E2E2FF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7.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variations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in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tension</a:t>
            </a:r>
            <a:endParaRPr sz="28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350"/>
              </a:spcBef>
              <a:buClr>
                <a:srgbClr val="E2E2FF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8.</a:t>
            </a:r>
            <a:r>
              <a:rPr sz="2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effect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sag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21585" marR="5080" indent="-183515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MISTAKES</a:t>
            </a:r>
            <a:r>
              <a:rPr spc="-35" dirty="0"/>
              <a:t> </a:t>
            </a:r>
            <a:r>
              <a:rPr dirty="0"/>
              <a:t>IN</a:t>
            </a:r>
            <a:r>
              <a:rPr spc="-45" dirty="0"/>
              <a:t> </a:t>
            </a:r>
            <a:r>
              <a:rPr spc="-10" dirty="0"/>
              <a:t>MEASURING </a:t>
            </a:r>
            <a:r>
              <a:rPr spc="-1095" dirty="0"/>
              <a:t> </a:t>
            </a:r>
            <a:r>
              <a:rPr spc="-10" dirty="0"/>
              <a:t>DISTANCES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32890"/>
            <a:ext cx="7828915" cy="394462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900"/>
              </a:spcBef>
              <a:buClr>
                <a:srgbClr val="E2E2FF"/>
              </a:buClr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1.</a:t>
            </a:r>
            <a:r>
              <a:rPr sz="32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Adding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 or</a:t>
            </a: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dropping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full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tape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length</a:t>
            </a:r>
            <a:endParaRPr sz="3200">
              <a:latin typeface="Arial MT"/>
              <a:cs typeface="Arial MT"/>
            </a:endParaRPr>
          </a:p>
          <a:p>
            <a:pPr marL="354965" marR="5080" indent="-342900" algn="just">
              <a:lnSpc>
                <a:spcPct val="99900"/>
              </a:lnSpc>
              <a:spcBef>
                <a:spcPts val="800"/>
              </a:spcBef>
              <a:buClr>
                <a:srgbClr val="E2E2FF"/>
              </a:buClr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2. Adding a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foot,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usually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measuring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3200" spc="-8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fractional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part of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tape length at the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end of </a:t>
            </a:r>
            <a:r>
              <a:rPr sz="3200" spc="-8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 line.</a:t>
            </a:r>
            <a:endParaRPr sz="32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lr>
                <a:srgbClr val="E2E2FF"/>
              </a:buClr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3.</a:t>
            </a:r>
            <a:r>
              <a:rPr sz="32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Reading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numbers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 incorrectly</a:t>
            </a:r>
            <a:endParaRPr sz="32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lr>
                <a:srgbClr val="E2E2FF"/>
              </a:buClr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4.</a:t>
            </a:r>
            <a:r>
              <a:rPr sz="32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recording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numbers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 incorrectly</a:t>
            </a:r>
            <a:endParaRPr sz="32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Clr>
                <a:srgbClr val="E2E2FF"/>
              </a:buClr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5.</a:t>
            </a:r>
            <a:r>
              <a:rPr sz="32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Reading</a:t>
            </a: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wrong</a:t>
            </a: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meter</a:t>
            </a:r>
            <a:r>
              <a:rPr sz="32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mark.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1130" marR="5080" indent="-267843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TWO METHODS OF MEASURING </a:t>
            </a:r>
            <a:r>
              <a:rPr spc="-1100" dirty="0"/>
              <a:t> </a:t>
            </a:r>
            <a:r>
              <a:rPr spc="-5" dirty="0"/>
              <a:t>DISTANCE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634490"/>
            <a:ext cx="7969884" cy="38785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E2E2FF"/>
              </a:buClr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1.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PACING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– furnishes us a rapid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means </a:t>
            </a:r>
            <a:r>
              <a:rPr sz="32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approximately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checking more precise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measurements of distance. This principles </a:t>
            </a:r>
            <a:r>
              <a:rPr sz="3200" spc="-8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involves the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determination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of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individuals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pace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factor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by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dividing the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average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number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of paces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to the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distance of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course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using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tape.</a:t>
            </a:r>
            <a:endParaRPr sz="32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590"/>
              </a:spcBef>
              <a:buClr>
                <a:srgbClr val="E2E2FF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p.f.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average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number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paces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/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dist using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tape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39090"/>
            <a:ext cx="778002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1665" marR="5080" indent="-6096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</a:rPr>
              <a:t>Then</a:t>
            </a:r>
            <a:r>
              <a:rPr sz="2400" spc="-10" dirty="0">
                <a:solidFill>
                  <a:srgbClr val="FFFFFF"/>
                </a:solidFill>
              </a:rPr>
              <a:t> </a:t>
            </a:r>
            <a:r>
              <a:rPr sz="2400" dirty="0">
                <a:solidFill>
                  <a:srgbClr val="FFFFFF"/>
                </a:solidFill>
              </a:rPr>
              <a:t>the</a:t>
            </a:r>
            <a:r>
              <a:rPr sz="2400" spc="-5" dirty="0">
                <a:solidFill>
                  <a:srgbClr val="FFFFFF"/>
                </a:solidFill>
              </a:rPr>
              <a:t> determination of</a:t>
            </a:r>
            <a:r>
              <a:rPr sz="2400" spc="10" dirty="0">
                <a:solidFill>
                  <a:srgbClr val="FFFFFF"/>
                </a:solidFill>
              </a:rPr>
              <a:t> </a:t>
            </a:r>
            <a:r>
              <a:rPr sz="2400" spc="-5" dirty="0">
                <a:solidFill>
                  <a:srgbClr val="FFFFFF"/>
                </a:solidFill>
              </a:rPr>
              <a:t>the</a:t>
            </a:r>
            <a:r>
              <a:rPr sz="2400" spc="-10" dirty="0">
                <a:solidFill>
                  <a:srgbClr val="FFFFFF"/>
                </a:solidFill>
              </a:rPr>
              <a:t> </a:t>
            </a:r>
            <a:r>
              <a:rPr sz="2400" spc="-5" dirty="0">
                <a:solidFill>
                  <a:srgbClr val="FFFFFF"/>
                </a:solidFill>
              </a:rPr>
              <a:t>unknown pace distance </a:t>
            </a:r>
            <a:r>
              <a:rPr sz="2400" dirty="0">
                <a:solidFill>
                  <a:srgbClr val="FFFFFF"/>
                </a:solidFill>
              </a:rPr>
              <a:t>by </a:t>
            </a:r>
            <a:r>
              <a:rPr sz="2400" spc="5" dirty="0">
                <a:solidFill>
                  <a:srgbClr val="FFFFFF"/>
                </a:solidFill>
              </a:rPr>
              <a:t> </a:t>
            </a:r>
            <a:r>
              <a:rPr sz="2400" spc="-5" dirty="0">
                <a:solidFill>
                  <a:srgbClr val="FFFFFF"/>
                </a:solidFill>
              </a:rPr>
              <a:t>multiplying </a:t>
            </a:r>
            <a:r>
              <a:rPr sz="2400" dirty="0">
                <a:solidFill>
                  <a:srgbClr val="FFFFFF"/>
                </a:solidFill>
              </a:rPr>
              <a:t>the</a:t>
            </a:r>
            <a:r>
              <a:rPr sz="2400" spc="-5" dirty="0">
                <a:solidFill>
                  <a:srgbClr val="FFFFFF"/>
                </a:solidFill>
              </a:rPr>
              <a:t> </a:t>
            </a:r>
            <a:r>
              <a:rPr sz="2400" spc="-10" dirty="0">
                <a:solidFill>
                  <a:srgbClr val="FFFFFF"/>
                </a:solidFill>
              </a:rPr>
              <a:t>average</a:t>
            </a:r>
            <a:r>
              <a:rPr sz="2400" spc="-5" dirty="0">
                <a:solidFill>
                  <a:srgbClr val="FFFFFF"/>
                </a:solidFill>
              </a:rPr>
              <a:t> number</a:t>
            </a:r>
            <a:r>
              <a:rPr sz="2400" spc="10" dirty="0">
                <a:solidFill>
                  <a:srgbClr val="FFFFFF"/>
                </a:solidFill>
              </a:rPr>
              <a:t> </a:t>
            </a:r>
            <a:r>
              <a:rPr sz="2400" spc="-10" dirty="0">
                <a:solidFill>
                  <a:srgbClr val="FFFFFF"/>
                </a:solidFill>
              </a:rPr>
              <a:t>of</a:t>
            </a:r>
            <a:r>
              <a:rPr sz="2400" spc="10" dirty="0">
                <a:solidFill>
                  <a:srgbClr val="FFFFFF"/>
                </a:solidFill>
              </a:rPr>
              <a:t> </a:t>
            </a:r>
            <a:r>
              <a:rPr sz="2400" spc="-5" dirty="0">
                <a:solidFill>
                  <a:srgbClr val="FFFFFF"/>
                </a:solidFill>
              </a:rPr>
              <a:t>paces</a:t>
            </a:r>
            <a:r>
              <a:rPr sz="2400" dirty="0">
                <a:solidFill>
                  <a:srgbClr val="FFFFFF"/>
                </a:solidFill>
              </a:rPr>
              <a:t> </a:t>
            </a:r>
            <a:r>
              <a:rPr sz="2400" spc="-5" dirty="0">
                <a:solidFill>
                  <a:srgbClr val="FFFFFF"/>
                </a:solidFill>
              </a:rPr>
              <a:t>by</a:t>
            </a:r>
            <a:r>
              <a:rPr sz="2400" dirty="0">
                <a:solidFill>
                  <a:srgbClr val="FFFFFF"/>
                </a:solidFill>
              </a:rPr>
              <a:t> </a:t>
            </a:r>
            <a:r>
              <a:rPr sz="2400" spc="-5" dirty="0">
                <a:solidFill>
                  <a:srgbClr val="FFFFFF"/>
                </a:solidFill>
              </a:rPr>
              <a:t>the</a:t>
            </a:r>
            <a:r>
              <a:rPr sz="2400" dirty="0">
                <a:solidFill>
                  <a:srgbClr val="FFFFFF"/>
                </a:solidFill>
              </a:rPr>
              <a:t> </a:t>
            </a:r>
            <a:r>
              <a:rPr sz="2400" spc="-5" dirty="0">
                <a:solidFill>
                  <a:srgbClr val="FFFFFF"/>
                </a:solidFill>
              </a:rPr>
              <a:t>pace </a:t>
            </a:r>
            <a:r>
              <a:rPr sz="2400" spc="-655" dirty="0">
                <a:solidFill>
                  <a:srgbClr val="FFFFFF"/>
                </a:solidFill>
              </a:rPr>
              <a:t> </a:t>
            </a:r>
            <a:r>
              <a:rPr sz="2400" spc="-5" dirty="0">
                <a:solidFill>
                  <a:srgbClr val="FFFFFF"/>
                </a:solidFill>
              </a:rPr>
              <a:t>factor.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534668" y="1436369"/>
            <a:ext cx="7999732" cy="67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</a:pPr>
            <a:r>
              <a:rPr sz="1800" spc="-15" dirty="0">
                <a:solidFill>
                  <a:srgbClr val="FFFFFF"/>
                </a:solidFill>
                <a:latin typeface="Arial MT"/>
                <a:cs typeface="Arial MT"/>
              </a:rPr>
              <a:t>Unknown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distance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1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pace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factor</a:t>
            </a:r>
            <a:r>
              <a:rPr sz="1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x</a:t>
            </a:r>
            <a:r>
              <a:rPr sz="1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average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number of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paces </a:t>
            </a:r>
            <a:r>
              <a:rPr sz="1800" spc="-48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Example: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  <a:tabLst>
                <a:tab pos="621665" algn="l"/>
              </a:tabLst>
            </a:pPr>
            <a:r>
              <a:rPr sz="1800" spc="-5" smtClean="0">
                <a:solidFill>
                  <a:srgbClr val="E2E2FF"/>
                </a:solidFill>
                <a:latin typeface="Arial MT"/>
                <a:cs typeface="Arial MT"/>
              </a:rPr>
              <a:t>A.</a:t>
            </a:r>
            <a:r>
              <a:rPr lang="en-US" sz="1800" spc="-5" dirty="0" smtClean="0">
                <a:solidFill>
                  <a:srgbClr val="E2E2FF"/>
                </a:solidFill>
                <a:latin typeface="Arial MT"/>
                <a:cs typeface="Arial MT"/>
              </a:rPr>
              <a:t> </a:t>
            </a:r>
            <a:r>
              <a:rPr sz="1800" spc="-10" smtClean="0">
                <a:solidFill>
                  <a:srgbClr val="FFFFFF"/>
                </a:solidFill>
                <a:latin typeface="Arial MT"/>
                <a:cs typeface="Arial MT"/>
              </a:rPr>
              <a:t>Determination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individuals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>
                <a:solidFill>
                  <a:srgbClr val="FFFFFF"/>
                </a:solidFill>
                <a:latin typeface="Arial MT"/>
                <a:cs typeface="Arial MT"/>
              </a:rPr>
              <a:t>pace</a:t>
            </a:r>
            <a:r>
              <a:rPr sz="1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smtClean="0">
                <a:solidFill>
                  <a:srgbClr val="FFFFFF"/>
                </a:solidFill>
                <a:latin typeface="Arial MT"/>
                <a:cs typeface="Arial MT"/>
              </a:rPr>
              <a:t>factor</a:t>
            </a:r>
            <a:r>
              <a:rPr lang="en-US" sz="1800" spc="-5" dirty="0" smtClean="0">
                <a:solidFill>
                  <a:srgbClr val="FFFFFF"/>
                </a:solidFill>
                <a:latin typeface="Arial MT"/>
                <a:cs typeface="Arial MT"/>
              </a:rPr>
              <a:t> for a measured distance of 50m</a:t>
            </a:r>
            <a:r>
              <a:rPr lang="en-US" spc="-5" dirty="0">
                <a:solidFill>
                  <a:srgbClr val="FFFFFF"/>
                </a:solidFill>
                <a:latin typeface="Arial MT"/>
                <a:cs typeface="Arial MT"/>
              </a:rPr>
              <a:t>?</a:t>
            </a:r>
            <a:endParaRPr sz="180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90930" y="2521014"/>
          <a:ext cx="3176905" cy="15799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9290"/>
                <a:gridCol w="972185"/>
                <a:gridCol w="1535430"/>
              </a:tblGrid>
              <a:tr h="293429">
                <a:tc>
                  <a:txBody>
                    <a:bodyPr/>
                    <a:lstStyle/>
                    <a:p>
                      <a:pPr marL="31750">
                        <a:lnSpc>
                          <a:spcPts val="1989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Trial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6034" algn="ctr">
                        <a:lnSpc>
                          <a:spcPts val="1989"/>
                        </a:lnSpc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Line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ts val="1989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No.</a:t>
                      </a:r>
                      <a:r>
                        <a:rPr sz="1800" spc="-3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of</a:t>
                      </a:r>
                      <a:r>
                        <a:rPr sz="1800" spc="-2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paces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</a:tr>
              <a:tr h="331469">
                <a:tc>
                  <a:txBody>
                    <a:bodyPr/>
                    <a:lstStyle/>
                    <a:p>
                      <a:pPr marR="8572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A</a:t>
                      </a:r>
                      <a:r>
                        <a:rPr sz="1800" spc="-4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–</a:t>
                      </a:r>
                      <a:r>
                        <a:rPr sz="1800" spc="-3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L="4152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68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16510" marB="0"/>
                </a:tc>
              </a:tr>
              <a:tr h="330835">
                <a:tc>
                  <a:txBody>
                    <a:bodyPr/>
                    <a:lstStyle/>
                    <a:p>
                      <a:pPr marR="8572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</a:t>
                      </a:r>
                      <a:r>
                        <a:rPr sz="1800" spc="-4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–</a:t>
                      </a:r>
                      <a:r>
                        <a:rPr sz="1800" spc="-3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A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L="4152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69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16510" marB="0"/>
                </a:tc>
              </a:tr>
              <a:tr h="330835">
                <a:tc>
                  <a:txBody>
                    <a:bodyPr/>
                    <a:lstStyle/>
                    <a:p>
                      <a:pPr marR="8572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A</a:t>
                      </a:r>
                      <a:r>
                        <a:rPr sz="1800" spc="-4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–</a:t>
                      </a:r>
                      <a:r>
                        <a:rPr sz="1800" spc="-3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41529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70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15875" marB="0"/>
                </a:tc>
              </a:tr>
              <a:tr h="293429">
                <a:tc>
                  <a:txBody>
                    <a:bodyPr/>
                    <a:lstStyle/>
                    <a:p>
                      <a:pPr marR="85725" algn="ctr">
                        <a:lnSpc>
                          <a:spcPts val="2080"/>
                        </a:lnSpc>
                        <a:spcBef>
                          <a:spcPts val="1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ts val="2080"/>
                        </a:lnSpc>
                        <a:spcBef>
                          <a:spcPts val="1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</a:t>
                      </a:r>
                      <a:r>
                        <a:rPr sz="1800" spc="-4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–</a:t>
                      </a:r>
                      <a:r>
                        <a:rPr sz="1800" spc="-3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A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16510" marB="0"/>
                </a:tc>
                <a:tc>
                  <a:txBody>
                    <a:bodyPr/>
                    <a:lstStyle/>
                    <a:p>
                      <a:pPr marL="415290">
                        <a:lnSpc>
                          <a:spcPts val="208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67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16510" marB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34669" y="4085589"/>
            <a:ext cx="6655434" cy="201295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Solution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:</a:t>
            </a:r>
            <a:endParaRPr sz="1800">
              <a:latin typeface="Arial MT"/>
              <a:cs typeface="Arial MT"/>
            </a:endParaRPr>
          </a:p>
          <a:p>
            <a:pPr marL="534035" indent="-266700">
              <a:lnSpc>
                <a:spcPct val="100000"/>
              </a:lnSpc>
              <a:spcBef>
                <a:spcPts val="450"/>
              </a:spcBef>
              <a:buAutoNum type="alphaLcParenR"/>
              <a:tabLst>
                <a:tab pos="534670" algn="l"/>
              </a:tabLst>
            </a:pP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Total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 number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paces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1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68</a:t>
            </a:r>
            <a:r>
              <a:rPr sz="1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+</a:t>
            </a:r>
            <a:r>
              <a:rPr sz="1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69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+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70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+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67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=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274</a:t>
            </a:r>
            <a:endParaRPr sz="1800">
              <a:latin typeface="Arial MT"/>
              <a:cs typeface="Arial MT"/>
            </a:endParaRPr>
          </a:p>
          <a:p>
            <a:pPr marL="534035" indent="-266700">
              <a:lnSpc>
                <a:spcPct val="100000"/>
              </a:lnSpc>
              <a:spcBef>
                <a:spcPts val="450"/>
              </a:spcBef>
              <a:buAutoNum type="alphaLcParenR"/>
              <a:tabLst>
                <a:tab pos="534670" algn="l"/>
                <a:tab pos="5398770" algn="l"/>
              </a:tabLst>
            </a:pP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Average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number</a:t>
            </a:r>
            <a:r>
              <a:rPr sz="1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1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paces</a:t>
            </a:r>
            <a:r>
              <a:rPr sz="18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1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total</a:t>
            </a:r>
            <a:r>
              <a:rPr sz="1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no.</a:t>
            </a:r>
            <a:r>
              <a:rPr sz="1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18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paces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/	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no.</a:t>
            </a:r>
            <a:r>
              <a:rPr sz="1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1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trials</a:t>
            </a:r>
            <a:endParaRPr sz="1800">
              <a:latin typeface="Arial MT"/>
              <a:cs typeface="Arial MT"/>
            </a:endParaRPr>
          </a:p>
          <a:p>
            <a:pPr marL="3276600">
              <a:lnSpc>
                <a:spcPct val="100000"/>
              </a:lnSpc>
              <a:spcBef>
                <a:spcPts val="440"/>
              </a:spcBef>
            </a:pP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274</a:t>
            </a:r>
            <a:r>
              <a:rPr sz="18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/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4</a:t>
            </a:r>
            <a:r>
              <a:rPr sz="1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 68.50</a:t>
            </a:r>
            <a:endParaRPr sz="1800">
              <a:latin typeface="Arial MT"/>
              <a:cs typeface="Arial MT"/>
            </a:endParaRPr>
          </a:p>
          <a:p>
            <a:pPr marL="522605" indent="-255270">
              <a:lnSpc>
                <a:spcPct val="100000"/>
              </a:lnSpc>
              <a:spcBef>
                <a:spcPts val="450"/>
              </a:spcBef>
              <a:buAutoNum type="alphaLcParenR" startAt="3"/>
              <a:tabLst>
                <a:tab pos="523240" algn="l"/>
              </a:tabLst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Pace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factor</a:t>
            </a:r>
            <a:r>
              <a:rPr sz="1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(p.f.)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=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measured</a:t>
            </a:r>
            <a:r>
              <a:rPr sz="1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dist</a:t>
            </a:r>
            <a:r>
              <a:rPr sz="1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by</a:t>
            </a:r>
            <a:r>
              <a:rPr sz="18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tape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/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ave.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no.</a:t>
            </a:r>
            <a:r>
              <a:rPr sz="1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paces</a:t>
            </a:r>
            <a:endParaRPr sz="1800">
              <a:latin typeface="Arial MT"/>
              <a:cs typeface="Arial MT"/>
            </a:endParaRPr>
          </a:p>
          <a:p>
            <a:pPr marL="2188210">
              <a:lnSpc>
                <a:spcPct val="100000"/>
              </a:lnSpc>
              <a:spcBef>
                <a:spcPts val="450"/>
              </a:spcBef>
              <a:tabLst>
                <a:tab pos="3917315" algn="l"/>
              </a:tabLst>
            </a:pP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1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50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/</a:t>
            </a:r>
            <a:r>
              <a:rPr sz="1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68.5</a:t>
            </a:r>
            <a:r>
              <a:rPr sz="1800" spc="4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=	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0.73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415290"/>
            <a:ext cx="52406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FFFF"/>
                </a:solidFill>
              </a:rPr>
              <a:t>B.</a:t>
            </a:r>
            <a:r>
              <a:rPr sz="2400" dirty="0">
                <a:solidFill>
                  <a:srgbClr val="FFFFFF"/>
                </a:solidFill>
              </a:rPr>
              <a:t> </a:t>
            </a:r>
            <a:r>
              <a:rPr sz="2400" spc="-5" dirty="0">
                <a:solidFill>
                  <a:srgbClr val="FFFFFF"/>
                </a:solidFill>
              </a:rPr>
              <a:t>Determination</a:t>
            </a:r>
            <a:r>
              <a:rPr sz="2400" spc="-15" dirty="0">
                <a:solidFill>
                  <a:srgbClr val="FFFFFF"/>
                </a:solidFill>
              </a:rPr>
              <a:t> </a:t>
            </a:r>
            <a:r>
              <a:rPr sz="2400" dirty="0">
                <a:solidFill>
                  <a:srgbClr val="FFFFFF"/>
                </a:solidFill>
              </a:rPr>
              <a:t>of</a:t>
            </a:r>
            <a:r>
              <a:rPr sz="2400" spc="-10" dirty="0">
                <a:solidFill>
                  <a:srgbClr val="FFFFFF"/>
                </a:solidFill>
              </a:rPr>
              <a:t> </a:t>
            </a:r>
            <a:r>
              <a:rPr sz="2400" spc="-5" dirty="0">
                <a:solidFill>
                  <a:srgbClr val="FFFFFF"/>
                </a:solidFill>
              </a:rPr>
              <a:t>unknown</a:t>
            </a:r>
            <a:r>
              <a:rPr sz="2400" spc="-15" dirty="0">
                <a:solidFill>
                  <a:srgbClr val="FFFFFF"/>
                </a:solidFill>
              </a:rPr>
              <a:t> </a:t>
            </a:r>
            <a:r>
              <a:rPr sz="2400" spc="-5" dirty="0">
                <a:solidFill>
                  <a:srgbClr val="FFFFFF"/>
                </a:solidFill>
              </a:rPr>
              <a:t>distance:</a:t>
            </a:r>
            <a:endParaRPr sz="2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42339" y="897552"/>
          <a:ext cx="4586604" cy="16663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0290"/>
                <a:gridCol w="1474470"/>
                <a:gridCol w="2061844"/>
              </a:tblGrid>
              <a:tr h="391239">
                <a:tc>
                  <a:txBody>
                    <a:bodyPr/>
                    <a:lstStyle/>
                    <a:p>
                      <a:pPr marL="31750">
                        <a:lnSpc>
                          <a:spcPts val="2655"/>
                        </a:lnSpc>
                      </a:pPr>
                      <a:r>
                        <a:rPr sz="24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Trial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39" algn="ctr">
                        <a:lnSpc>
                          <a:spcPts val="2655"/>
                        </a:lnSpc>
                      </a:pPr>
                      <a:r>
                        <a:rPr sz="24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Line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>
                        <a:lnSpc>
                          <a:spcPts val="2655"/>
                        </a:lnSpc>
                      </a:pPr>
                      <a:r>
                        <a:rPr sz="24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No.</a:t>
                      </a:r>
                      <a:r>
                        <a:rPr sz="2400" spc="-4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of</a:t>
                      </a:r>
                      <a:r>
                        <a:rPr sz="2400" spc="-4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Paces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</a:tr>
              <a:tr h="441960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1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13716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</a:t>
                      </a:r>
                      <a:r>
                        <a:rPr sz="2400" spc="-4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–</a:t>
                      </a:r>
                      <a:r>
                        <a:rPr sz="2400" spc="-3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4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38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21590" marB="0"/>
                </a:tc>
              </a:tr>
              <a:tr h="441959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2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13716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</a:t>
                      </a:r>
                      <a:r>
                        <a:rPr sz="2400" spc="-4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–</a:t>
                      </a:r>
                      <a:r>
                        <a:rPr sz="2400" spc="-3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4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39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21590" marB="0"/>
                </a:tc>
              </a:tr>
              <a:tr h="391239">
                <a:tc>
                  <a:txBody>
                    <a:bodyPr/>
                    <a:lstStyle/>
                    <a:p>
                      <a:pPr marL="201295">
                        <a:lnSpc>
                          <a:spcPts val="2810"/>
                        </a:lnSpc>
                        <a:spcBef>
                          <a:spcPts val="170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3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137160" algn="ctr">
                        <a:lnSpc>
                          <a:spcPts val="2810"/>
                        </a:lnSpc>
                        <a:spcBef>
                          <a:spcPts val="170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</a:t>
                      </a:r>
                      <a:r>
                        <a:rPr sz="2400" spc="-4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–</a:t>
                      </a:r>
                      <a:r>
                        <a:rPr sz="2400" spc="-3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901065">
                        <a:lnSpc>
                          <a:spcPts val="2810"/>
                        </a:lnSpc>
                        <a:spcBef>
                          <a:spcPts val="170"/>
                        </a:spcBef>
                      </a:pPr>
                      <a:r>
                        <a:rPr sz="24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38.50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2159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34669" y="2548890"/>
            <a:ext cx="6991350" cy="2674620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Solution:</a:t>
            </a:r>
            <a:endParaRPr sz="2400">
              <a:latin typeface="Arial MT"/>
              <a:cs typeface="Arial MT"/>
            </a:endParaRPr>
          </a:p>
          <a:p>
            <a:pPr marL="608965">
              <a:lnSpc>
                <a:spcPct val="100000"/>
              </a:lnSpc>
              <a:spcBef>
                <a:spcPts val="590"/>
              </a:spcBef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a)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Total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no.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of paces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=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38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+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39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+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38.5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=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115.50</a:t>
            </a:r>
            <a:endParaRPr sz="2400">
              <a:latin typeface="Arial MT"/>
              <a:cs typeface="Arial MT"/>
            </a:endParaRPr>
          </a:p>
          <a:p>
            <a:pPr marL="965835" indent="-357505">
              <a:lnSpc>
                <a:spcPct val="100000"/>
              </a:lnSpc>
              <a:spcBef>
                <a:spcPts val="600"/>
              </a:spcBef>
              <a:buAutoNum type="alphaLcParenR" startAt="2"/>
              <a:tabLst>
                <a:tab pos="966469" algn="l"/>
                <a:tab pos="4273550" algn="l"/>
                <a:tab pos="5374640" algn="l"/>
              </a:tabLst>
            </a:pP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Average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no.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paces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=	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115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/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3	=</a:t>
            </a:r>
            <a:r>
              <a:rPr sz="24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38.50</a:t>
            </a:r>
            <a:endParaRPr sz="2400">
              <a:latin typeface="Arial MT"/>
              <a:cs typeface="Arial MT"/>
            </a:endParaRPr>
          </a:p>
          <a:p>
            <a:pPr marL="949325" indent="-340995">
              <a:lnSpc>
                <a:spcPct val="100000"/>
              </a:lnSpc>
              <a:spcBef>
                <a:spcPts val="600"/>
              </a:spcBef>
              <a:buAutoNum type="alphaLcParenR" startAt="2"/>
              <a:tabLst>
                <a:tab pos="949960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Unknown</a:t>
            </a:r>
            <a:r>
              <a:rPr sz="24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distance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= p.f.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x</a:t>
            </a:r>
            <a:r>
              <a:rPr sz="24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ave.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no.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of paces</a:t>
            </a:r>
            <a:endParaRPr sz="2400">
              <a:latin typeface="Arial MT"/>
              <a:cs typeface="Arial MT"/>
            </a:endParaRPr>
          </a:p>
          <a:p>
            <a:pPr marL="359664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24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0.73</a:t>
            </a:r>
            <a:r>
              <a:rPr sz="24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x</a:t>
            </a:r>
            <a:r>
              <a:rPr sz="24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38.50</a:t>
            </a:r>
            <a:endParaRPr sz="2400">
              <a:latin typeface="Arial MT"/>
              <a:cs typeface="Arial MT"/>
            </a:endParaRPr>
          </a:p>
          <a:p>
            <a:pPr marL="359664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24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28.105</a:t>
            </a:r>
            <a:r>
              <a:rPr sz="24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7069" y="1024890"/>
            <a:ext cx="7669530" cy="4822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249554" indent="-3429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Percent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Difference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=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Difference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between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the </a:t>
            </a:r>
            <a:r>
              <a:rPr sz="2800" spc="-7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true and computed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value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over the average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between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two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values.</a:t>
            </a:r>
            <a:endParaRPr sz="2800">
              <a:latin typeface="Arial MT"/>
              <a:cs typeface="Arial MT"/>
            </a:endParaRPr>
          </a:p>
          <a:p>
            <a:pPr marL="12700" marR="5080">
              <a:lnSpc>
                <a:spcPts val="4060"/>
              </a:lnSpc>
              <a:spcBef>
                <a:spcPts val="240"/>
              </a:spcBef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Unknown distance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= 28.105 m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(computed value) </a:t>
            </a:r>
            <a:r>
              <a:rPr sz="2800" spc="-7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Tape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distance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=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28.00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(true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value)</a:t>
            </a:r>
            <a:endParaRPr sz="2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39"/>
              </a:spcBef>
              <a:tabLst>
                <a:tab pos="5320030" algn="l"/>
              </a:tabLst>
            </a:pP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%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of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Difference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.105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/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28.0525	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x</a:t>
            </a:r>
            <a:r>
              <a:rPr sz="28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100</a:t>
            </a:r>
            <a:endParaRPr sz="2800">
              <a:latin typeface="Arial MT"/>
              <a:cs typeface="Arial MT"/>
            </a:endParaRPr>
          </a:p>
          <a:p>
            <a:pPr marL="2587625">
              <a:lnSpc>
                <a:spcPct val="100000"/>
              </a:lnSpc>
              <a:spcBef>
                <a:spcPts val="700"/>
              </a:spcBef>
            </a:pP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28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3.74%</a:t>
            </a:r>
            <a:endParaRPr sz="2800">
              <a:latin typeface="Arial MT"/>
              <a:cs typeface="Arial MT"/>
            </a:endParaRPr>
          </a:p>
          <a:p>
            <a:pPr marL="354965" marR="106045" indent="-342900">
              <a:lnSpc>
                <a:spcPct val="100000"/>
              </a:lnSpc>
              <a:spcBef>
                <a:spcPts val="700"/>
              </a:spcBef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Percent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Error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Difference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between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the true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value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computed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value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over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the true value</a:t>
            </a:r>
            <a:endParaRPr sz="2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  <a:tabLst>
                <a:tab pos="3658870" algn="l"/>
                <a:tab pos="4723765" algn="l"/>
              </a:tabLst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%of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error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0.105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/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28	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x</a:t>
            </a:r>
            <a:r>
              <a:rPr sz="2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100	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28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3.75%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3560" y="345440"/>
            <a:ext cx="551243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DEFINITION</a:t>
            </a:r>
            <a:r>
              <a:rPr sz="3200" spc="-25" dirty="0"/>
              <a:t> </a:t>
            </a:r>
            <a:r>
              <a:rPr sz="3200" dirty="0"/>
              <a:t>OF</a:t>
            </a:r>
            <a:r>
              <a:rPr sz="3200" spc="-25" dirty="0"/>
              <a:t> </a:t>
            </a:r>
            <a:r>
              <a:rPr sz="3200" spc="-5" dirty="0"/>
              <a:t>SURVEYING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4669" y="1177290"/>
            <a:ext cx="8058784" cy="4950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1665" marR="27305" indent="-609600">
              <a:lnSpc>
                <a:spcPct val="100000"/>
              </a:lnSpc>
              <a:spcBef>
                <a:spcPts val="100"/>
              </a:spcBef>
              <a:buClr>
                <a:srgbClr val="E2E2FF"/>
              </a:buClr>
              <a:buAutoNum type="arabicPeriod"/>
              <a:tabLst>
                <a:tab pos="621665" algn="l"/>
                <a:tab pos="622300" algn="l"/>
              </a:tabLst>
            </a:pP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SURVEYING</a:t>
            </a:r>
            <a:r>
              <a:rPr sz="20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is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art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determining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0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positions</a:t>
            </a:r>
            <a:r>
              <a:rPr sz="20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points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on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or </a:t>
            </a:r>
            <a:r>
              <a:rPr sz="2000" spc="-5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near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the earth’s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surface by means of measurements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in the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three 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elements of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space; namely distance,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direction,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and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elevation.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i="1" spc="-10" dirty="0">
                <a:solidFill>
                  <a:srgbClr val="FFFFFF"/>
                </a:solidFill>
                <a:latin typeface="Arial"/>
                <a:cs typeface="Arial"/>
              </a:rPr>
              <a:t>(Rayner</a:t>
            </a:r>
            <a:r>
              <a:rPr sz="1800" i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800" i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FFFFFF"/>
                </a:solidFill>
                <a:latin typeface="Arial"/>
                <a:cs typeface="Arial"/>
              </a:rPr>
              <a:t>Schmidt)</a:t>
            </a:r>
            <a:endParaRPr sz="1800">
              <a:latin typeface="Arial"/>
              <a:cs typeface="Arial"/>
            </a:endParaRPr>
          </a:p>
          <a:p>
            <a:pPr marL="621665" marR="269240" indent="-609600">
              <a:lnSpc>
                <a:spcPct val="100000"/>
              </a:lnSpc>
              <a:spcBef>
                <a:spcPts val="450"/>
              </a:spcBef>
              <a:buClr>
                <a:srgbClr val="E2E2FF"/>
              </a:buClr>
              <a:buAutoNum type="arabicPeriod"/>
              <a:tabLst>
                <a:tab pos="621665" algn="l"/>
                <a:tab pos="622300" algn="l"/>
              </a:tabLst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SURVEYING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art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measuring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horizontal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vertical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 distances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between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objects,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measuring</a:t>
            </a:r>
            <a:r>
              <a:rPr sz="1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angles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between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lines,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800" b="1" spc="-48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determining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direction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lines,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establishing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points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predetermined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angular and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linear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measurements.</a:t>
            </a:r>
            <a:r>
              <a:rPr sz="1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i="1" spc="-5" dirty="0">
                <a:solidFill>
                  <a:srgbClr val="FFFFFF"/>
                </a:solidFill>
                <a:latin typeface="Arial"/>
                <a:cs typeface="Arial"/>
              </a:rPr>
              <a:t>(Davis,</a:t>
            </a:r>
            <a:r>
              <a:rPr sz="1800" b="1" i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i="1" spc="-5" dirty="0">
                <a:solidFill>
                  <a:srgbClr val="FFFFFF"/>
                </a:solidFill>
                <a:latin typeface="Arial"/>
                <a:cs typeface="Arial"/>
              </a:rPr>
              <a:t>Foote, </a:t>
            </a:r>
            <a:r>
              <a:rPr sz="1800" b="1" i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i="1" spc="-5" dirty="0">
                <a:solidFill>
                  <a:srgbClr val="FFFFFF"/>
                </a:solidFill>
                <a:latin typeface="Arial"/>
                <a:cs typeface="Arial"/>
              </a:rPr>
              <a:t>Anderson</a:t>
            </a:r>
            <a:r>
              <a:rPr sz="1800" b="1" i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i="1" spc="-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800" b="1" i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FFFFFF"/>
                </a:solidFill>
                <a:latin typeface="Arial"/>
                <a:cs typeface="Arial"/>
              </a:rPr>
              <a:t>Mikhail)</a:t>
            </a:r>
            <a:endParaRPr sz="1800">
              <a:latin typeface="Arial"/>
              <a:cs typeface="Arial"/>
            </a:endParaRPr>
          </a:p>
          <a:p>
            <a:pPr marL="621665" marR="5080" indent="-609600">
              <a:lnSpc>
                <a:spcPct val="100000"/>
              </a:lnSpc>
              <a:spcBef>
                <a:spcPts val="450"/>
              </a:spcBef>
              <a:buClr>
                <a:srgbClr val="E2E2FF"/>
              </a:buClr>
              <a:buAutoNum type="arabicPeriod"/>
              <a:tabLst>
                <a:tab pos="621665" algn="l"/>
                <a:tab pos="622300" algn="l"/>
              </a:tabLst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SURVEYING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the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art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of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making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such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measurements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of the</a:t>
            </a:r>
            <a:r>
              <a:rPr sz="1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relative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positions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of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points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on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surface</a:t>
            </a:r>
            <a:r>
              <a:rPr sz="1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earth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that,</a:t>
            </a:r>
            <a:r>
              <a:rPr sz="1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drawing them </a:t>
            </a:r>
            <a:r>
              <a:rPr sz="1800" b="1" spc="-48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scale,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natural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artificial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features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may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exhibited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their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correct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horizontal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vertical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relationship.</a:t>
            </a:r>
            <a:r>
              <a:rPr sz="1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i="1" spc="-10" dirty="0">
                <a:solidFill>
                  <a:srgbClr val="FFFFFF"/>
                </a:solidFill>
                <a:latin typeface="Arial"/>
                <a:cs typeface="Arial"/>
              </a:rPr>
              <a:t>(Clarke)</a:t>
            </a:r>
            <a:endParaRPr sz="1800">
              <a:latin typeface="Arial"/>
              <a:cs typeface="Arial"/>
            </a:endParaRPr>
          </a:p>
          <a:p>
            <a:pPr marL="621665" marR="123189" indent="-609600">
              <a:lnSpc>
                <a:spcPct val="100000"/>
              </a:lnSpc>
              <a:spcBef>
                <a:spcPts val="439"/>
              </a:spcBef>
              <a:buClr>
                <a:srgbClr val="E2E2FF"/>
              </a:buClr>
              <a:buAutoNum type="arabicPeriod"/>
              <a:tabLst>
                <a:tab pos="621665" algn="l"/>
                <a:tab pos="622300" algn="l"/>
              </a:tabLst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SURVEYING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is that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branch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applied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mathematics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which</a:t>
            </a:r>
            <a:r>
              <a:rPr sz="1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teaches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the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art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determining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the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area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of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any</a:t>
            </a:r>
            <a:r>
              <a:rPr sz="18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portion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the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earth’s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surface, </a:t>
            </a:r>
            <a:r>
              <a:rPr sz="1800" b="1" spc="-48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length and directions of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boundary lines,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the contour of the 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surfaces,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accurately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delineating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whole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paper.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(Webster)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327660"/>
            <a:ext cx="5777230" cy="105410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Exercises:</a:t>
            </a:r>
            <a:endParaRPr sz="2800">
              <a:latin typeface="Arial MT"/>
              <a:cs typeface="Arial MT"/>
            </a:endParaRPr>
          </a:p>
          <a:p>
            <a:pPr marL="111125">
              <a:lnSpc>
                <a:spcPct val="100000"/>
              </a:lnSpc>
              <a:spcBef>
                <a:spcPts val="690"/>
              </a:spcBef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A.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From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given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field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notes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below:</a:t>
            </a:r>
            <a:endParaRPr sz="2800">
              <a:latin typeface="Arial MT"/>
              <a:cs typeface="Arial M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08100" y="1491644"/>
          <a:ext cx="5103494" cy="29728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8235"/>
                <a:gridCol w="1610994"/>
                <a:gridCol w="2374265"/>
              </a:tblGrid>
              <a:tr h="455810">
                <a:tc>
                  <a:txBody>
                    <a:bodyPr/>
                    <a:lstStyle/>
                    <a:p>
                      <a:pPr marL="31750">
                        <a:lnSpc>
                          <a:spcPts val="3095"/>
                        </a:lnSpc>
                      </a:pPr>
                      <a:r>
                        <a:rPr sz="28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Trial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ts val="3095"/>
                        </a:lnSpc>
                      </a:pPr>
                      <a:r>
                        <a:rPr sz="28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Line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5440">
                        <a:lnSpc>
                          <a:spcPts val="3095"/>
                        </a:lnSpc>
                      </a:pPr>
                      <a:r>
                        <a:rPr sz="28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No.</a:t>
                      </a:r>
                      <a:r>
                        <a:rPr sz="2800" spc="-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8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of</a:t>
                      </a:r>
                      <a:r>
                        <a:rPr sz="2800" spc="-4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8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paces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</a:tr>
              <a:tr h="514985">
                <a:tc>
                  <a:txBody>
                    <a:bodyPr/>
                    <a:lstStyle/>
                    <a:p>
                      <a:pPr marL="22923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1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T="24765" marB="0"/>
                </a:tc>
                <a:tc>
                  <a:txBody>
                    <a:bodyPr/>
                    <a:lstStyle/>
                    <a:p>
                      <a:pPr marL="5016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A</a:t>
                      </a:r>
                      <a:r>
                        <a:rPr sz="2800" spc="-4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–</a:t>
                      </a:r>
                      <a:r>
                        <a:rPr sz="2800" spc="-3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T="24765" marB="0"/>
                </a:tc>
                <a:tc>
                  <a:txBody>
                    <a:bodyPr/>
                    <a:lstStyle/>
                    <a:p>
                      <a:pPr marL="74041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28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79.5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T="24765" marB="0"/>
                </a:tc>
              </a:tr>
              <a:tr h="515619">
                <a:tc>
                  <a:txBody>
                    <a:bodyPr/>
                    <a:lstStyle/>
                    <a:p>
                      <a:pPr marL="22923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2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50165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</a:t>
                      </a:r>
                      <a:r>
                        <a:rPr sz="2800" spc="-4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–</a:t>
                      </a:r>
                      <a:r>
                        <a:rPr sz="2800" spc="-3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A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74041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8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79.00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T="25400" marB="0"/>
                </a:tc>
              </a:tr>
              <a:tr h="514985">
                <a:tc>
                  <a:txBody>
                    <a:bodyPr/>
                    <a:lstStyle/>
                    <a:p>
                      <a:pPr marL="22923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3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50165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A</a:t>
                      </a:r>
                      <a:r>
                        <a:rPr sz="2800" spc="-4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–</a:t>
                      </a:r>
                      <a:r>
                        <a:rPr sz="2800" spc="-3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74041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8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78.20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T="25400" marB="0"/>
                </a:tc>
              </a:tr>
              <a:tr h="514985">
                <a:tc>
                  <a:txBody>
                    <a:bodyPr/>
                    <a:lstStyle/>
                    <a:p>
                      <a:pPr marL="22923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4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T="24765" marB="0"/>
                </a:tc>
                <a:tc>
                  <a:txBody>
                    <a:bodyPr/>
                    <a:lstStyle/>
                    <a:p>
                      <a:pPr marL="5016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</a:t>
                      </a:r>
                      <a:r>
                        <a:rPr sz="2800" spc="-4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–</a:t>
                      </a:r>
                      <a:r>
                        <a:rPr sz="2800" spc="-3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A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T="24765" marB="0"/>
                </a:tc>
                <a:tc>
                  <a:txBody>
                    <a:bodyPr/>
                    <a:lstStyle/>
                    <a:p>
                      <a:pPr marL="74041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28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79.20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T="24765" marB="0"/>
                </a:tc>
              </a:tr>
              <a:tr h="456445">
                <a:tc>
                  <a:txBody>
                    <a:bodyPr/>
                    <a:lstStyle/>
                    <a:p>
                      <a:pPr marL="229235">
                        <a:lnSpc>
                          <a:spcPts val="3295"/>
                        </a:lnSpc>
                        <a:spcBef>
                          <a:spcPts val="200"/>
                        </a:spcBef>
                      </a:pP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5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50165" algn="ctr">
                        <a:lnSpc>
                          <a:spcPts val="3295"/>
                        </a:lnSpc>
                        <a:spcBef>
                          <a:spcPts val="200"/>
                        </a:spcBef>
                      </a:pP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A</a:t>
                      </a:r>
                      <a:r>
                        <a:rPr sz="2800" spc="-4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–</a:t>
                      </a:r>
                      <a:r>
                        <a:rPr sz="2800" spc="-3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8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740410">
                        <a:lnSpc>
                          <a:spcPts val="3295"/>
                        </a:lnSpc>
                        <a:spcBef>
                          <a:spcPts val="200"/>
                        </a:spcBef>
                      </a:pPr>
                      <a:r>
                        <a:rPr sz="28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79.50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T="2540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34669" y="4448809"/>
            <a:ext cx="8021320" cy="156972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Compute:</a:t>
            </a:r>
            <a:endParaRPr sz="2800">
              <a:latin typeface="Arial MT"/>
              <a:cs typeface="Arial MT"/>
            </a:endParaRPr>
          </a:p>
          <a:p>
            <a:pPr marL="824230" indent="-416559">
              <a:lnSpc>
                <a:spcPct val="100000"/>
              </a:lnSpc>
              <a:spcBef>
                <a:spcPts val="690"/>
              </a:spcBef>
              <a:buAutoNum type="alphaLcParenR"/>
              <a:tabLst>
                <a:tab pos="824865" algn="l"/>
              </a:tabLst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Average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no.</a:t>
            </a:r>
            <a:r>
              <a:rPr sz="2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paces</a:t>
            </a:r>
            <a:endParaRPr sz="2800">
              <a:latin typeface="Arial MT"/>
              <a:cs typeface="Arial MT"/>
            </a:endParaRPr>
          </a:p>
          <a:p>
            <a:pPr marL="824230" indent="-416559">
              <a:lnSpc>
                <a:spcPct val="100000"/>
              </a:lnSpc>
              <a:spcBef>
                <a:spcPts val="700"/>
              </a:spcBef>
              <a:buAutoNum type="alphaLcParenR"/>
              <a:tabLst>
                <a:tab pos="824865" algn="l"/>
              </a:tabLst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pace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factor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if the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measured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distance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is 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70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m?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226059"/>
            <a:ext cx="368172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FFFF"/>
                </a:solidFill>
              </a:rPr>
              <a:t>B.</a:t>
            </a:r>
            <a:r>
              <a:rPr sz="2400" dirty="0">
                <a:solidFill>
                  <a:srgbClr val="FFFFFF"/>
                </a:solidFill>
              </a:rPr>
              <a:t> </a:t>
            </a:r>
            <a:r>
              <a:rPr sz="2400" spc="-5" dirty="0">
                <a:solidFill>
                  <a:srgbClr val="FFFFFF"/>
                </a:solidFill>
              </a:rPr>
              <a:t>Given</a:t>
            </a:r>
            <a:r>
              <a:rPr sz="2400" spc="-15" dirty="0">
                <a:solidFill>
                  <a:srgbClr val="FFFFFF"/>
                </a:solidFill>
              </a:rPr>
              <a:t> </a:t>
            </a:r>
            <a:r>
              <a:rPr sz="2400" dirty="0">
                <a:solidFill>
                  <a:srgbClr val="FFFFFF"/>
                </a:solidFill>
              </a:rPr>
              <a:t>the</a:t>
            </a:r>
            <a:r>
              <a:rPr sz="2400" spc="-15" dirty="0">
                <a:solidFill>
                  <a:srgbClr val="FFFFFF"/>
                </a:solidFill>
              </a:rPr>
              <a:t> </a:t>
            </a:r>
            <a:r>
              <a:rPr sz="2400" dirty="0">
                <a:solidFill>
                  <a:srgbClr val="FFFFFF"/>
                </a:solidFill>
              </a:rPr>
              <a:t>ff.</a:t>
            </a:r>
            <a:r>
              <a:rPr sz="2400" spc="-10" dirty="0">
                <a:solidFill>
                  <a:srgbClr val="FFFFFF"/>
                </a:solidFill>
              </a:rPr>
              <a:t> </a:t>
            </a:r>
            <a:r>
              <a:rPr sz="2400" spc="-5" dirty="0">
                <a:solidFill>
                  <a:srgbClr val="FFFFFF"/>
                </a:solidFill>
              </a:rPr>
              <a:t>data</a:t>
            </a:r>
            <a:r>
              <a:rPr sz="2400" spc="-15" dirty="0">
                <a:solidFill>
                  <a:srgbClr val="FFFFFF"/>
                </a:solidFill>
              </a:rPr>
              <a:t> </a:t>
            </a:r>
            <a:r>
              <a:rPr sz="2400" spc="-10" dirty="0">
                <a:solidFill>
                  <a:srgbClr val="FFFFFF"/>
                </a:solidFill>
              </a:rPr>
              <a:t>below:</a:t>
            </a:r>
            <a:endParaRPr sz="2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27430" y="672762"/>
          <a:ext cx="4554854" cy="23648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9655"/>
                <a:gridCol w="1476375"/>
                <a:gridCol w="2028824"/>
              </a:tblGrid>
              <a:tr h="372824">
                <a:tc>
                  <a:txBody>
                    <a:bodyPr/>
                    <a:lstStyle/>
                    <a:p>
                      <a:pPr marL="31750">
                        <a:lnSpc>
                          <a:spcPts val="2655"/>
                        </a:lnSpc>
                      </a:pPr>
                      <a:r>
                        <a:rPr sz="24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Trial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4180">
                        <a:lnSpc>
                          <a:spcPts val="2655"/>
                        </a:lnSpc>
                      </a:pPr>
                      <a:r>
                        <a:rPr sz="24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Line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020">
                        <a:lnSpc>
                          <a:spcPts val="2655"/>
                        </a:lnSpc>
                      </a:pPr>
                      <a:r>
                        <a:rPr sz="24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No.</a:t>
                      </a:r>
                      <a:r>
                        <a:rPr sz="2400" spc="-4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of</a:t>
                      </a:r>
                      <a:r>
                        <a:rPr sz="2400" spc="-4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paces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</a:tr>
              <a:tr h="404495">
                <a:tc>
                  <a:txBody>
                    <a:bodyPr/>
                    <a:lstStyle/>
                    <a:p>
                      <a:pPr marL="28765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1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426084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</a:t>
                      </a:r>
                      <a:r>
                        <a:rPr sz="2400" spc="-4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–</a:t>
                      </a:r>
                      <a:r>
                        <a:rPr sz="2400" spc="-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6464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4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55.00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3175" marB="0"/>
                </a:tc>
              </a:tr>
              <a:tr h="404495">
                <a:tc>
                  <a:txBody>
                    <a:bodyPr/>
                    <a:lstStyle/>
                    <a:p>
                      <a:pPr marL="28765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2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 marL="426084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</a:t>
                      </a:r>
                      <a:r>
                        <a:rPr sz="2400" spc="-4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–</a:t>
                      </a:r>
                      <a:r>
                        <a:rPr sz="2400" spc="-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 marL="64643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24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58.00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2540" marB="0"/>
                </a:tc>
              </a:tr>
              <a:tr h="405129">
                <a:tc>
                  <a:txBody>
                    <a:bodyPr/>
                    <a:lstStyle/>
                    <a:p>
                      <a:pPr marL="28765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3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426084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</a:t>
                      </a:r>
                      <a:r>
                        <a:rPr sz="2400" spc="-4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–</a:t>
                      </a:r>
                      <a:r>
                        <a:rPr sz="2400" spc="-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6464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4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57.00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3175" marB="0"/>
                </a:tc>
              </a:tr>
              <a:tr h="405129">
                <a:tc>
                  <a:txBody>
                    <a:bodyPr/>
                    <a:lstStyle/>
                    <a:p>
                      <a:pPr marL="28765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4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426084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</a:t>
                      </a:r>
                      <a:r>
                        <a:rPr sz="2400" spc="-4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–</a:t>
                      </a:r>
                      <a:r>
                        <a:rPr sz="2400" spc="-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6464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4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55.00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3175" marB="0"/>
                </a:tc>
              </a:tr>
              <a:tr h="372824">
                <a:tc>
                  <a:txBody>
                    <a:bodyPr/>
                    <a:lstStyle/>
                    <a:p>
                      <a:pPr marL="287655">
                        <a:lnSpc>
                          <a:spcPts val="2810"/>
                        </a:lnSpc>
                        <a:spcBef>
                          <a:spcPts val="25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5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426084">
                        <a:lnSpc>
                          <a:spcPts val="2810"/>
                        </a:lnSpc>
                        <a:spcBef>
                          <a:spcPts val="25"/>
                        </a:spcBef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B</a:t>
                      </a:r>
                      <a:r>
                        <a:rPr sz="2400" spc="-4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–</a:t>
                      </a:r>
                      <a:r>
                        <a:rPr sz="2400" spc="-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646430">
                        <a:lnSpc>
                          <a:spcPts val="2810"/>
                        </a:lnSpc>
                        <a:spcBef>
                          <a:spcPts val="25"/>
                        </a:spcBef>
                      </a:pPr>
                      <a:r>
                        <a:rPr sz="2400" spc="-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56.00</a:t>
                      </a:r>
                      <a:endParaRPr sz="2400">
                        <a:latin typeface="Arial MT"/>
                        <a:cs typeface="Arial MT"/>
                      </a:endParaRPr>
                    </a:p>
                  </a:txBody>
                  <a:tcPr marL="0" marR="0" marT="3175" marB="0"/>
                </a:tc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pc="-5" dirty="0"/>
              <a:t>Compute:</a:t>
            </a:r>
          </a:p>
          <a:p>
            <a:pPr marL="368935" indent="-356870">
              <a:lnSpc>
                <a:spcPct val="100000"/>
              </a:lnSpc>
              <a:spcBef>
                <a:spcPts val="309"/>
              </a:spcBef>
              <a:buAutoNum type="alphaLcParenR"/>
              <a:tabLst>
                <a:tab pos="369570" algn="l"/>
              </a:tabLst>
            </a:pPr>
            <a:r>
              <a:rPr spc="-10" dirty="0"/>
              <a:t>Average</a:t>
            </a:r>
            <a:r>
              <a:rPr spc="-25" dirty="0"/>
              <a:t> </a:t>
            </a:r>
            <a:r>
              <a:rPr spc="-5" dirty="0"/>
              <a:t>no.</a:t>
            </a:r>
            <a:r>
              <a:rPr spc="-15" dirty="0"/>
              <a:t> </a:t>
            </a:r>
            <a:r>
              <a:rPr spc="-5" dirty="0"/>
              <a:t>of paces</a:t>
            </a:r>
          </a:p>
          <a:p>
            <a:pPr marL="368935" indent="-356870">
              <a:lnSpc>
                <a:spcPct val="100000"/>
              </a:lnSpc>
              <a:spcBef>
                <a:spcPts val="309"/>
              </a:spcBef>
              <a:buAutoNum type="alphaLcParenR"/>
              <a:tabLst>
                <a:tab pos="369570" algn="l"/>
              </a:tabLst>
            </a:pPr>
            <a:r>
              <a:rPr spc="-5" dirty="0"/>
              <a:t>unknown</a:t>
            </a:r>
            <a:r>
              <a:rPr spc="-10" dirty="0"/>
              <a:t> </a:t>
            </a:r>
            <a:r>
              <a:rPr spc="-5" dirty="0"/>
              <a:t>distance use</a:t>
            </a:r>
            <a:r>
              <a:rPr spc="-10" dirty="0"/>
              <a:t> </a:t>
            </a:r>
            <a:r>
              <a:rPr dirty="0"/>
              <a:t>p.f.</a:t>
            </a:r>
            <a:r>
              <a:rPr spc="-5" dirty="0"/>
              <a:t> as</a:t>
            </a:r>
            <a:r>
              <a:rPr dirty="0"/>
              <a:t> computed</a:t>
            </a:r>
            <a:r>
              <a:rPr spc="-15" dirty="0"/>
              <a:t> </a:t>
            </a:r>
            <a:r>
              <a:rPr spc="-5" dirty="0"/>
              <a:t>in</a:t>
            </a:r>
            <a:r>
              <a:rPr spc="-10" dirty="0"/>
              <a:t> problem</a:t>
            </a:r>
            <a:r>
              <a:rPr spc="20" dirty="0"/>
              <a:t> </a:t>
            </a:r>
            <a:r>
              <a:rPr dirty="0"/>
              <a:t>A</a:t>
            </a:r>
          </a:p>
          <a:p>
            <a:pPr marL="353695" marR="1447165" indent="-341630">
              <a:lnSpc>
                <a:spcPts val="3190"/>
              </a:lnSpc>
              <a:spcBef>
                <a:spcPts val="100"/>
              </a:spcBef>
              <a:buAutoNum type="alphaLcParenR"/>
              <a:tabLst>
                <a:tab pos="351790" algn="l"/>
              </a:tabLst>
            </a:pPr>
            <a:r>
              <a:rPr spc="5" dirty="0"/>
              <a:t>If</a:t>
            </a:r>
            <a:r>
              <a:rPr spc="-10" dirty="0"/>
              <a:t> </a:t>
            </a:r>
            <a:r>
              <a:rPr spc="-5" dirty="0"/>
              <a:t>the</a:t>
            </a:r>
            <a:r>
              <a:rPr spc="-10" dirty="0"/>
              <a:t> </a:t>
            </a:r>
            <a:r>
              <a:rPr dirty="0"/>
              <a:t>measured</a:t>
            </a:r>
            <a:r>
              <a:rPr spc="-15" dirty="0"/>
              <a:t> </a:t>
            </a:r>
            <a:r>
              <a:rPr spc="-5" dirty="0"/>
              <a:t>distance</a:t>
            </a:r>
            <a:r>
              <a:rPr spc="-10" dirty="0"/>
              <a:t> </a:t>
            </a:r>
            <a:r>
              <a:rPr spc="-5" dirty="0"/>
              <a:t>between</a:t>
            </a:r>
            <a:r>
              <a:rPr spc="-15" dirty="0"/>
              <a:t> </a:t>
            </a:r>
            <a:r>
              <a:rPr dirty="0"/>
              <a:t>B</a:t>
            </a:r>
            <a:r>
              <a:rPr spc="-15" dirty="0"/>
              <a:t> </a:t>
            </a:r>
            <a:r>
              <a:rPr dirty="0"/>
              <a:t>–</a:t>
            </a:r>
            <a:r>
              <a:rPr spc="-10" dirty="0"/>
              <a:t> </a:t>
            </a:r>
            <a:r>
              <a:rPr dirty="0"/>
              <a:t>C</a:t>
            </a:r>
            <a:r>
              <a:rPr spc="-10" dirty="0"/>
              <a:t> is </a:t>
            </a:r>
            <a:r>
              <a:rPr spc="-655" dirty="0"/>
              <a:t> </a:t>
            </a:r>
            <a:r>
              <a:rPr dirty="0"/>
              <a:t>50m,</a:t>
            </a:r>
            <a:r>
              <a:rPr spc="-5" dirty="0"/>
              <a:t> find </a:t>
            </a:r>
            <a:r>
              <a:rPr dirty="0"/>
              <a:t>the</a:t>
            </a:r>
            <a:r>
              <a:rPr spc="-5" dirty="0"/>
              <a:t> </a:t>
            </a:r>
            <a:r>
              <a:rPr dirty="0"/>
              <a:t>% </a:t>
            </a:r>
            <a:r>
              <a:rPr spc="-5" dirty="0"/>
              <a:t>of</a:t>
            </a:r>
            <a:r>
              <a:rPr dirty="0"/>
              <a:t> </a:t>
            </a:r>
            <a:r>
              <a:rPr spc="-5" dirty="0"/>
              <a:t>difference </a:t>
            </a:r>
            <a:r>
              <a:rPr spc="-10" dirty="0"/>
              <a:t>and</a:t>
            </a:r>
            <a:r>
              <a:rPr spc="-5" dirty="0"/>
              <a:t> error.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6569" y="110489"/>
            <a:ext cx="7305675" cy="606933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388620" indent="-338455">
              <a:lnSpc>
                <a:spcPct val="100000"/>
              </a:lnSpc>
              <a:spcBef>
                <a:spcPts val="409"/>
              </a:spcBef>
              <a:buAutoNum type="arabicPeriod" startAt="2"/>
              <a:tabLst>
                <a:tab pos="389255" algn="l"/>
              </a:tabLst>
            </a:pP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Chaining</a:t>
            </a:r>
            <a:r>
              <a:rPr sz="24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or Taping</a:t>
            </a:r>
            <a:r>
              <a:rPr sz="24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:</a:t>
            </a:r>
            <a:endParaRPr sz="2400">
              <a:latin typeface="Arial MT"/>
              <a:cs typeface="Arial MT"/>
            </a:endParaRPr>
          </a:p>
          <a:p>
            <a:pPr marL="393065" marR="17780" indent="83820">
              <a:lnSpc>
                <a:spcPts val="2590"/>
              </a:lnSpc>
              <a:spcBef>
                <a:spcPts val="635"/>
              </a:spcBef>
            </a:pP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is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operation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of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measuring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horizontal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or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inclined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distance by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the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use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tape.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00">
              <a:latin typeface="Arial MT"/>
              <a:cs typeface="Arial MT"/>
            </a:endParaRPr>
          </a:p>
          <a:p>
            <a:pPr marL="50800">
              <a:lnSpc>
                <a:spcPct val="100000"/>
              </a:lnSpc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Factors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affecting the Tape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(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tape correction)</a:t>
            </a:r>
            <a:endParaRPr sz="2400">
              <a:latin typeface="Arial MT"/>
              <a:cs typeface="Arial MT"/>
            </a:endParaRPr>
          </a:p>
          <a:p>
            <a:pPr marL="903605" marR="3242945" indent="-426720">
              <a:lnSpc>
                <a:spcPct val="109400"/>
              </a:lnSpc>
              <a:spcBef>
                <a:spcPts val="40"/>
              </a:spcBef>
              <a:tabLst>
                <a:tab pos="1377950" algn="l"/>
                <a:tab pos="1725930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a. Temperature Correction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Ct	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=	k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(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50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100" spc="-225" baseline="-23809" dirty="0">
                <a:solidFill>
                  <a:srgbClr val="FFFFFF"/>
                </a:solidFill>
                <a:latin typeface="Arial MT"/>
                <a:cs typeface="Arial MT"/>
              </a:rPr>
              <a:t>2</a:t>
            </a:r>
            <a:r>
              <a:rPr sz="2100" spc="37" baseline="-23809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–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10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100" spc="-165" baseline="-23809" dirty="0">
                <a:solidFill>
                  <a:srgbClr val="FFFFFF"/>
                </a:solidFill>
                <a:latin typeface="Arial MT"/>
                <a:cs typeface="Arial MT"/>
              </a:rPr>
              <a:t>1</a:t>
            </a:r>
            <a:r>
              <a:rPr sz="2400" spc="-110" dirty="0">
                <a:solidFill>
                  <a:srgbClr val="FFFFFF"/>
                </a:solidFill>
                <a:latin typeface="Arial MT"/>
                <a:cs typeface="Arial MT"/>
              </a:rPr>
              <a:t>)</a:t>
            </a:r>
            <a:endParaRPr sz="2400">
              <a:latin typeface="Arial MT"/>
              <a:cs typeface="Arial MT"/>
            </a:endParaRPr>
          </a:p>
          <a:p>
            <a:pPr marL="477520">
              <a:lnSpc>
                <a:spcPct val="100000"/>
              </a:lnSpc>
              <a:spcBef>
                <a:spcPts val="710"/>
              </a:spcBef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where:</a:t>
            </a:r>
            <a:endParaRPr sz="2400">
              <a:latin typeface="Arial MT"/>
              <a:cs typeface="Arial MT"/>
            </a:endParaRPr>
          </a:p>
          <a:p>
            <a:pPr marL="1586230" marR="2164715" indent="-681990">
              <a:lnSpc>
                <a:spcPts val="3190"/>
              </a:lnSpc>
              <a:spcBef>
                <a:spcPts val="155"/>
              </a:spcBef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Ct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=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Correction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for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temperature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(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added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or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subtracted</a:t>
            </a:r>
            <a:r>
              <a:rPr sz="24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)</a:t>
            </a:r>
            <a:endParaRPr sz="2400">
              <a:latin typeface="Arial MT"/>
              <a:cs typeface="Arial MT"/>
            </a:endParaRPr>
          </a:p>
          <a:p>
            <a:pPr marL="989330">
              <a:lnSpc>
                <a:spcPct val="100000"/>
              </a:lnSpc>
              <a:spcBef>
                <a:spcPts val="155"/>
              </a:spcBef>
            </a:pP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k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=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temperature</a:t>
            </a:r>
            <a:r>
              <a:rPr sz="24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coefficient</a:t>
            </a:r>
            <a:endParaRPr sz="2400">
              <a:latin typeface="Arial MT"/>
              <a:cs typeface="Arial MT"/>
            </a:endParaRPr>
          </a:p>
          <a:p>
            <a:pPr marL="1586230">
              <a:lnSpc>
                <a:spcPct val="100000"/>
              </a:lnSpc>
              <a:spcBef>
                <a:spcPts val="300"/>
              </a:spcBef>
            </a:pP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( </a:t>
            </a:r>
            <a:r>
              <a:rPr sz="2400" spc="-35" dirty="0">
                <a:solidFill>
                  <a:srgbClr val="FFFFFF"/>
                </a:solidFill>
                <a:latin typeface="Arial MT"/>
                <a:cs typeface="Arial MT"/>
              </a:rPr>
              <a:t>0.0000116/</a:t>
            </a:r>
            <a:r>
              <a:rPr sz="2100" spc="-52" baseline="27777" dirty="0">
                <a:solidFill>
                  <a:srgbClr val="FFFFFF"/>
                </a:solidFill>
                <a:latin typeface="Arial MT"/>
                <a:cs typeface="Arial MT"/>
              </a:rPr>
              <a:t>0</a:t>
            </a:r>
            <a:r>
              <a:rPr sz="2400" spc="-35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4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,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 MT"/>
                <a:cs typeface="Arial MT"/>
              </a:rPr>
              <a:t>0.00000645/</a:t>
            </a:r>
            <a:r>
              <a:rPr sz="2100" spc="-44" baseline="27777" dirty="0">
                <a:solidFill>
                  <a:srgbClr val="FFFFFF"/>
                </a:solidFill>
                <a:latin typeface="Arial MT"/>
                <a:cs typeface="Arial MT"/>
              </a:rPr>
              <a:t>0</a:t>
            </a:r>
            <a:r>
              <a:rPr sz="2400" spc="-30" dirty="0">
                <a:solidFill>
                  <a:srgbClr val="FFFFFF"/>
                </a:solidFill>
                <a:latin typeface="Arial MT"/>
                <a:cs typeface="Arial MT"/>
              </a:rPr>
              <a:t>F)</a:t>
            </a:r>
            <a:endParaRPr sz="2400">
              <a:latin typeface="Arial MT"/>
              <a:cs typeface="Arial MT"/>
            </a:endParaRPr>
          </a:p>
          <a:p>
            <a:pPr marL="989330" marR="827405">
              <a:lnSpc>
                <a:spcPts val="3190"/>
              </a:lnSpc>
              <a:spcBef>
                <a:spcPts val="100"/>
              </a:spcBef>
            </a:pP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T1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= temp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during standardization of tape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T2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2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temp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during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actual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measurements 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length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tape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at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temperature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T1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173990"/>
            <a:ext cx="8043545" cy="466217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b.</a:t>
            </a:r>
            <a:r>
              <a:rPr sz="28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Pull</a:t>
            </a:r>
            <a:r>
              <a:rPr sz="28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Correction</a:t>
            </a:r>
            <a:endParaRPr sz="2800">
              <a:latin typeface="Arial MT"/>
              <a:cs typeface="Arial MT"/>
            </a:endParaRPr>
          </a:p>
          <a:p>
            <a:pPr marL="408305">
              <a:lnSpc>
                <a:spcPct val="100000"/>
              </a:lnSpc>
              <a:spcBef>
                <a:spcPts val="700"/>
              </a:spcBef>
              <a:tabLst>
                <a:tab pos="1060450" algn="l"/>
              </a:tabLst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Cp	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28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(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P2</a:t>
            </a:r>
            <a:r>
              <a:rPr sz="2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–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P1)L</a:t>
            </a:r>
            <a:r>
              <a:rPr sz="2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/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AE</a:t>
            </a:r>
            <a:endParaRPr sz="2800">
              <a:latin typeface="Arial MT"/>
              <a:cs typeface="Arial MT"/>
            </a:endParaRPr>
          </a:p>
          <a:p>
            <a:pPr marL="507365">
              <a:lnSpc>
                <a:spcPct val="100000"/>
              </a:lnSpc>
              <a:spcBef>
                <a:spcPts val="690"/>
              </a:spcBef>
            </a:pP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where:</a:t>
            </a:r>
            <a:endParaRPr sz="2800">
              <a:latin typeface="Arial MT"/>
              <a:cs typeface="Arial MT"/>
            </a:endParaRPr>
          </a:p>
          <a:p>
            <a:pPr marL="607060" marR="263525" indent="-99060">
              <a:lnSpc>
                <a:spcPct val="120500"/>
              </a:lnSpc>
              <a:spcBef>
                <a:spcPts val="10"/>
              </a:spcBef>
            </a:pP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Cp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Correction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for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pull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(Added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subtraction) </a:t>
            </a:r>
            <a:r>
              <a:rPr sz="2800" spc="-7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modulus of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elasticity</a:t>
            </a:r>
            <a:endParaRPr sz="2800">
              <a:latin typeface="Arial MT"/>
              <a:cs typeface="Arial MT"/>
            </a:endParaRPr>
          </a:p>
          <a:p>
            <a:pPr marL="607060">
              <a:lnSpc>
                <a:spcPct val="100000"/>
              </a:lnSpc>
              <a:spcBef>
                <a:spcPts val="700"/>
              </a:spcBef>
            </a:pP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Cross-sectional area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of tape</a:t>
            </a:r>
            <a:endParaRPr sz="2800">
              <a:latin typeface="Arial MT"/>
              <a:cs typeface="Arial MT"/>
            </a:endParaRPr>
          </a:p>
          <a:p>
            <a:pPr marL="607060" marR="5080">
              <a:lnSpc>
                <a:spcPct val="120700"/>
              </a:lnSpc>
              <a:spcBef>
                <a:spcPts val="5"/>
              </a:spcBef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P2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=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applied pull during actual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measurements 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P1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applied pull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during standardization of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tape </a:t>
            </a:r>
            <a:r>
              <a:rPr sz="2800" spc="-7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length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tape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at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pull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(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P1)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9269" y="99060"/>
            <a:ext cx="7796530" cy="36309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2765" marR="4438650" indent="-495300">
              <a:lnSpc>
                <a:spcPct val="120500"/>
              </a:lnSpc>
              <a:spcBef>
                <a:spcPts val="100"/>
              </a:spcBef>
              <a:tabLst>
                <a:tab pos="1165225" algn="l"/>
                <a:tab pos="1569720" algn="l"/>
              </a:tabLst>
            </a:pP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C.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Sag</a:t>
            </a:r>
            <a:r>
              <a:rPr sz="2800" spc="7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Correction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Cs	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=	</a:t>
            </a:r>
            <a:r>
              <a:rPr sz="2800" spc="-190" dirty="0">
                <a:solidFill>
                  <a:srgbClr val="FFFFFF"/>
                </a:solidFill>
                <a:latin typeface="Arial MT"/>
                <a:cs typeface="Arial MT"/>
              </a:rPr>
              <a:t>w</a:t>
            </a:r>
            <a:r>
              <a:rPr sz="2400" spc="-284" baseline="29513" dirty="0">
                <a:solidFill>
                  <a:srgbClr val="FFFFFF"/>
                </a:solidFill>
                <a:latin typeface="Arial MT"/>
                <a:cs typeface="Arial MT"/>
              </a:rPr>
              <a:t>2</a:t>
            </a:r>
            <a:r>
              <a:rPr sz="2400" spc="75" baseline="29513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185" dirty="0">
                <a:solidFill>
                  <a:srgbClr val="FFFFFF"/>
                </a:solidFill>
                <a:latin typeface="Arial MT"/>
                <a:cs typeface="Arial MT"/>
              </a:rPr>
              <a:t>L</a:t>
            </a:r>
            <a:r>
              <a:rPr sz="2400" spc="-277" baseline="29513" dirty="0">
                <a:solidFill>
                  <a:srgbClr val="FFFFFF"/>
                </a:solidFill>
                <a:latin typeface="Arial MT"/>
                <a:cs typeface="Arial MT"/>
              </a:rPr>
              <a:t>3</a:t>
            </a:r>
            <a:r>
              <a:rPr sz="2400" spc="82" baseline="29513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/</a:t>
            </a:r>
            <a:r>
              <a:rPr sz="2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24</a:t>
            </a:r>
            <a:r>
              <a:rPr sz="28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185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2400" spc="-277" baseline="29513" dirty="0">
                <a:solidFill>
                  <a:srgbClr val="FFFFFF"/>
                </a:solidFill>
                <a:latin typeface="Arial MT"/>
                <a:cs typeface="Arial MT"/>
              </a:rPr>
              <a:t>2</a:t>
            </a:r>
            <a:endParaRPr sz="2400" baseline="29513">
              <a:latin typeface="Arial MT"/>
              <a:cs typeface="Arial MT"/>
            </a:endParaRPr>
          </a:p>
          <a:p>
            <a:pPr marL="273050">
              <a:lnSpc>
                <a:spcPct val="100000"/>
              </a:lnSpc>
              <a:spcBef>
                <a:spcPts val="700"/>
              </a:spcBef>
            </a:pP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where:</a:t>
            </a:r>
            <a:endParaRPr sz="2800">
              <a:latin typeface="Arial MT"/>
              <a:cs typeface="Arial MT"/>
            </a:endParaRPr>
          </a:p>
          <a:p>
            <a:pPr marL="632460">
              <a:lnSpc>
                <a:spcPct val="100000"/>
              </a:lnSpc>
              <a:spcBef>
                <a:spcPts val="700"/>
              </a:spcBef>
            </a:pP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Cs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=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correction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for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sag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(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subtract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always)</a:t>
            </a:r>
            <a:endParaRPr sz="2800">
              <a:latin typeface="Arial MT"/>
              <a:cs typeface="Arial MT"/>
            </a:endParaRPr>
          </a:p>
          <a:p>
            <a:pPr marL="731520" marR="30480">
              <a:lnSpc>
                <a:spcPts val="4060"/>
              </a:lnSpc>
              <a:spcBef>
                <a:spcPts val="240"/>
              </a:spcBef>
              <a:tabLst>
                <a:tab pos="1126490" algn="l"/>
                <a:tab pos="1183005" algn="l"/>
                <a:tab pos="1587500" algn="l"/>
              </a:tabLst>
            </a:pP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w		=	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weight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of the tape per unit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length(kg/m) </a:t>
            </a:r>
            <a:r>
              <a:rPr sz="2800" spc="-7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L	=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unsopported length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tape</a:t>
            </a:r>
            <a:endParaRPr sz="2800">
              <a:latin typeface="Arial MT"/>
              <a:cs typeface="Arial MT"/>
            </a:endParaRPr>
          </a:p>
          <a:p>
            <a:pPr marL="731520">
              <a:lnSpc>
                <a:spcPct val="100000"/>
              </a:lnSpc>
              <a:spcBef>
                <a:spcPts val="450"/>
              </a:spcBef>
              <a:tabLst>
                <a:tab pos="1165225" algn="l"/>
              </a:tabLst>
            </a:pP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P	=</a:t>
            </a:r>
            <a:r>
              <a:rPr sz="2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applied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pull during</a:t>
            </a:r>
            <a:r>
              <a:rPr sz="2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actual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measurement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400" y="339090"/>
            <a:ext cx="8331834" cy="4046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098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Slope</a:t>
            </a:r>
            <a:r>
              <a:rPr sz="32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Correction</a:t>
            </a:r>
            <a:endParaRPr sz="3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700">
              <a:latin typeface="Arial MT"/>
              <a:cs typeface="Arial MT"/>
            </a:endParaRPr>
          </a:p>
          <a:p>
            <a:pPr marL="1830070">
              <a:lnSpc>
                <a:spcPct val="100000"/>
              </a:lnSpc>
              <a:tabLst>
                <a:tab pos="2552065" algn="l"/>
                <a:tab pos="3013075" algn="l"/>
              </a:tabLst>
            </a:pP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Cs	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=	</a:t>
            </a:r>
            <a:r>
              <a:rPr sz="3200" spc="-204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2775" spc="-307" baseline="28528" dirty="0">
                <a:solidFill>
                  <a:srgbClr val="FFFFFF"/>
                </a:solidFill>
                <a:latin typeface="Arial MT"/>
                <a:cs typeface="Arial MT"/>
              </a:rPr>
              <a:t>2</a:t>
            </a:r>
            <a:r>
              <a:rPr sz="2775" spc="67" baseline="28528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/</a:t>
            </a:r>
            <a:r>
              <a:rPr sz="32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2S</a:t>
            </a:r>
            <a:endParaRPr sz="3200">
              <a:latin typeface="Arial MT"/>
              <a:cs typeface="Arial MT"/>
            </a:endParaRPr>
          </a:p>
          <a:p>
            <a:pPr marL="363220">
              <a:lnSpc>
                <a:spcPct val="100000"/>
              </a:lnSpc>
              <a:spcBef>
                <a:spcPts val="800"/>
              </a:spcBef>
            </a:pP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where</a:t>
            </a:r>
            <a:endParaRPr sz="3200">
              <a:latin typeface="Arial MT"/>
              <a:cs typeface="Arial MT"/>
            </a:endParaRPr>
          </a:p>
          <a:p>
            <a:pPr marL="25400" marR="17780">
              <a:lnSpc>
                <a:spcPct val="120800"/>
              </a:lnSpc>
              <a:tabLst>
                <a:tab pos="747395" algn="l"/>
              </a:tabLst>
            </a:pP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Cs	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32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correction</a:t>
            </a: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for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slope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(</a:t>
            </a:r>
            <a:r>
              <a:rPr sz="32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always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subtracted) </a:t>
            </a:r>
            <a:r>
              <a:rPr sz="3200" spc="-8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=</a:t>
            </a: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difference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 in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elevation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between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tape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ends</a:t>
            </a:r>
            <a:endParaRPr sz="3200">
              <a:latin typeface="Arial MT"/>
              <a:cs typeface="Arial MT"/>
            </a:endParaRPr>
          </a:p>
          <a:p>
            <a:pPr marL="814069">
              <a:lnSpc>
                <a:spcPct val="100000"/>
              </a:lnSpc>
              <a:spcBef>
                <a:spcPts val="790"/>
              </a:spcBef>
              <a:tabLst>
                <a:tab pos="1242695" algn="l"/>
              </a:tabLst>
            </a:pP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s	=</a:t>
            </a:r>
            <a:r>
              <a:rPr sz="32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slope/</a:t>
            </a:r>
            <a:r>
              <a:rPr sz="32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inclined</a:t>
            </a:r>
            <a:r>
              <a:rPr sz="32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distance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567690"/>
            <a:ext cx="7985759" cy="5643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37795" indent="-342900">
              <a:lnSpc>
                <a:spcPct val="100000"/>
              </a:lnSpc>
              <a:spcBef>
                <a:spcPts val="100"/>
              </a:spcBef>
              <a:buAutoNum type="arabicPeriod" startAt="5"/>
              <a:tabLst>
                <a:tab pos="351155" algn="l"/>
                <a:tab pos="2313305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SURVEYING	is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science or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art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making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such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measurements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as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are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necessary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to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determine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relative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position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points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above,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on,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or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beneath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surface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the earth,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or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establish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such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points.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(Breed,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Hosmer,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Bone)</a:t>
            </a:r>
            <a:endParaRPr sz="2400">
              <a:latin typeface="Arial MT"/>
              <a:cs typeface="Arial MT"/>
            </a:endParaRPr>
          </a:p>
          <a:p>
            <a:pPr marL="354965" marR="5080" indent="-342900">
              <a:lnSpc>
                <a:spcPct val="100000"/>
              </a:lnSpc>
              <a:spcBef>
                <a:spcPts val="600"/>
              </a:spcBef>
              <a:buAutoNum type="arabicPeriod" startAt="5"/>
              <a:tabLst>
                <a:tab pos="351155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SURVEYING is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science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and art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of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determining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relative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positions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of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points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above,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on,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or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beneath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the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surface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earth,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or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establishing such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points.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(Brinker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wolf)</a:t>
            </a:r>
            <a:endParaRPr sz="2400">
              <a:latin typeface="Arial MT"/>
              <a:cs typeface="Arial MT"/>
            </a:endParaRPr>
          </a:p>
          <a:p>
            <a:pPr marL="354965" marR="39370" indent="-342900">
              <a:lnSpc>
                <a:spcPct val="100000"/>
              </a:lnSpc>
              <a:spcBef>
                <a:spcPts val="439"/>
              </a:spcBef>
              <a:buAutoNum type="arabicPeriod" startAt="5"/>
              <a:tabLst>
                <a:tab pos="351155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SURVEYING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art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science of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determining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angular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and linear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measurements to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establish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the form,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extent,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relative position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the points,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lines,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areas on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or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near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surface of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earth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or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on other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extraterrestrial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bodies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through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applied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mathematics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use of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specialized equipment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techniques.(</a:t>
            </a:r>
            <a:r>
              <a:rPr sz="1800" i="1" spc="-5" dirty="0">
                <a:solidFill>
                  <a:srgbClr val="FFFFFF"/>
                </a:solidFill>
                <a:latin typeface="Arial"/>
                <a:cs typeface="Arial"/>
              </a:rPr>
              <a:t>Juny</a:t>
            </a:r>
            <a:r>
              <a:rPr sz="1800" i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FFFFFF"/>
                </a:solidFill>
                <a:latin typeface="Arial"/>
                <a:cs typeface="Arial"/>
              </a:rPr>
              <a:t>Pilapil</a:t>
            </a:r>
            <a:r>
              <a:rPr sz="1800" i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1800" i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FFFFFF"/>
                </a:solidFill>
                <a:latin typeface="Arial"/>
                <a:cs typeface="Arial"/>
              </a:rPr>
              <a:t>PUTT)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299720"/>
            <a:ext cx="8028940" cy="5407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39720" marR="285115" indent="-250952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solidFill>
                  <a:srgbClr val="E2E2FF"/>
                </a:solidFill>
                <a:latin typeface="Arial MT"/>
                <a:cs typeface="Arial MT"/>
              </a:rPr>
              <a:t>TWO </a:t>
            </a:r>
            <a:r>
              <a:rPr sz="3200" spc="-5" dirty="0">
                <a:solidFill>
                  <a:srgbClr val="E2E2FF"/>
                </a:solidFill>
                <a:latin typeface="Arial MT"/>
                <a:cs typeface="Arial MT"/>
              </a:rPr>
              <a:t>GENERAL CLASSIFICATIONS OF </a:t>
            </a:r>
            <a:r>
              <a:rPr sz="3200" spc="-875" dirty="0">
                <a:solidFill>
                  <a:srgbClr val="E2E2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E2E2FF"/>
                </a:solidFill>
                <a:latin typeface="Arial MT"/>
                <a:cs typeface="Arial MT"/>
              </a:rPr>
              <a:t>SURVEYING</a:t>
            </a:r>
            <a:endParaRPr sz="3200">
              <a:latin typeface="Arial MT"/>
              <a:cs typeface="Arial MT"/>
            </a:endParaRPr>
          </a:p>
          <a:p>
            <a:pPr marL="354965" marR="5080" indent="-342900">
              <a:lnSpc>
                <a:spcPct val="89900"/>
              </a:lnSpc>
              <a:spcBef>
                <a:spcPts val="2825"/>
              </a:spcBef>
              <a:buClr>
                <a:srgbClr val="E2E2FF"/>
              </a:buClr>
              <a:buChar char="•"/>
              <a:tabLst>
                <a:tab pos="354965" algn="l"/>
                <a:tab pos="355600" algn="l"/>
                <a:tab pos="6023610" algn="l"/>
              </a:tabLst>
            </a:pP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PLANE SURVEYING is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that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type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rv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y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g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 i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n </a:t>
            </a:r>
            <a:r>
              <a:rPr sz="3200" spc="-20" dirty="0">
                <a:solidFill>
                  <a:srgbClr val="FFFFFF"/>
                </a:solidFill>
                <a:latin typeface="Arial MT"/>
                <a:cs typeface="Arial MT"/>
              </a:rPr>
              <a:t>w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h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e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ea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h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s	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co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s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red 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to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be a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flat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surface, and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where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distances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and areas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involved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are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of limited extent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that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 exact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shape of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earth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disregarded.</a:t>
            </a:r>
            <a:endParaRPr sz="3200">
              <a:latin typeface="Arial MT"/>
              <a:cs typeface="Arial MT"/>
            </a:endParaRPr>
          </a:p>
          <a:p>
            <a:pPr marL="354965" marR="368935" indent="-342900">
              <a:lnSpc>
                <a:spcPts val="3450"/>
              </a:lnSpc>
              <a:spcBef>
                <a:spcPts val="850"/>
              </a:spcBef>
              <a:buClr>
                <a:srgbClr val="E2E2FF"/>
              </a:buClr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GEODETIC SURVEYING are surveys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3200" spc="-8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wide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extent which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take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into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account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spheroidal</a:t>
            </a:r>
            <a:r>
              <a:rPr sz="32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shape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earth.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6029" y="482600"/>
            <a:ext cx="4088129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TYPES</a:t>
            </a:r>
            <a:r>
              <a:rPr sz="3200" spc="-40" dirty="0"/>
              <a:t> </a:t>
            </a:r>
            <a:r>
              <a:rPr sz="3200" dirty="0"/>
              <a:t>OF</a:t>
            </a:r>
            <a:r>
              <a:rPr sz="3200" spc="-50" dirty="0"/>
              <a:t> </a:t>
            </a:r>
            <a:r>
              <a:rPr sz="3200" spc="-5" dirty="0"/>
              <a:t>SURVEYS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4669" y="1473200"/>
            <a:ext cx="8015605" cy="463550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621665" marR="321945" indent="-609600">
              <a:lnSpc>
                <a:spcPct val="80000"/>
              </a:lnSpc>
              <a:spcBef>
                <a:spcPts val="770"/>
              </a:spcBef>
              <a:buClr>
                <a:srgbClr val="E2E2FF"/>
              </a:buClr>
              <a:buAutoNum type="arabicPeriod"/>
              <a:tabLst>
                <a:tab pos="621665" algn="l"/>
                <a:tab pos="622300" algn="l"/>
              </a:tabLst>
            </a:pP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CADASTRAL SURVEYS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are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usually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closed 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surveys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which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are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undertaken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in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urban and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rural locations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for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8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purpose of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determining </a:t>
            </a:r>
            <a:r>
              <a:rPr sz="2800" spc="-7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and defining property lines and boundaries,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corners,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areas.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These</a:t>
            </a:r>
            <a:r>
              <a:rPr sz="28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surveys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are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also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made to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fix the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boundaries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of municipalities,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towns,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and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provincial jurisdictions.</a:t>
            </a:r>
            <a:endParaRPr sz="2800">
              <a:latin typeface="Arial MT"/>
              <a:cs typeface="Arial MT"/>
            </a:endParaRPr>
          </a:p>
          <a:p>
            <a:pPr marL="621665" marR="5080" indent="-609600">
              <a:lnSpc>
                <a:spcPct val="80000"/>
              </a:lnSpc>
              <a:spcBef>
                <a:spcPts val="695"/>
              </a:spcBef>
              <a:buClr>
                <a:srgbClr val="E2E2FF"/>
              </a:buClr>
              <a:buAutoNum type="arabicPeriod"/>
              <a:tabLst>
                <a:tab pos="621665" algn="l"/>
                <a:tab pos="622300" algn="l"/>
              </a:tabLst>
            </a:pP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CITY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SURVEYS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are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surveys 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the areas in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and near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 city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for the purpose of planning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expansions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or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improvements,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locating property </a:t>
            </a:r>
            <a:r>
              <a:rPr sz="2800" spc="-7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lines,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fixing reference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monuments,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determining </a:t>
            </a:r>
            <a:r>
              <a:rPr sz="2800" spc="-7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the physical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features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and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configuration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land, and preparing maps.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302259"/>
            <a:ext cx="8037195" cy="613664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4965" marR="122555" indent="-342900">
              <a:lnSpc>
                <a:spcPct val="90000"/>
              </a:lnSpc>
              <a:spcBef>
                <a:spcPts val="385"/>
              </a:spcBef>
              <a:buAutoNum type="arabicPeriod" startAt="3"/>
              <a:tabLst>
                <a:tab pos="351155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CONSTRUCTION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SURVEYS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these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are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surveys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which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are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undertaken at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construction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site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to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provide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data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regarding grades,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reference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lines,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dimensions,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ground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configuration,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the location and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elevation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of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structures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which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are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concern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engineers,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architects,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builders.</a:t>
            </a:r>
            <a:endParaRPr sz="2400">
              <a:latin typeface="Arial MT"/>
              <a:cs typeface="Arial MT"/>
            </a:endParaRPr>
          </a:p>
          <a:p>
            <a:pPr marL="354965" marR="419734" indent="-342900">
              <a:lnSpc>
                <a:spcPct val="90100"/>
              </a:lnSpc>
              <a:spcBef>
                <a:spcPts val="585"/>
              </a:spcBef>
              <a:buAutoNum type="arabicPeriod" startAt="3"/>
              <a:tabLst>
                <a:tab pos="351155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FORESTRY SURVEYS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type of survey executed in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connection with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forest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management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mensuration, </a:t>
            </a:r>
            <a:r>
              <a:rPr sz="2400" spc="-6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the production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and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conservation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forest lands.</a:t>
            </a:r>
            <a:endParaRPr sz="2400">
              <a:latin typeface="Arial MT"/>
              <a:cs typeface="Arial MT"/>
            </a:endParaRPr>
          </a:p>
          <a:p>
            <a:pPr marL="354965" marR="5080" indent="-342900">
              <a:lnSpc>
                <a:spcPts val="2590"/>
              </a:lnSpc>
              <a:spcBef>
                <a:spcPts val="640"/>
              </a:spcBef>
              <a:buAutoNum type="arabicPeriod" startAt="3"/>
              <a:tabLst>
                <a:tab pos="351155" algn="l"/>
              </a:tabLst>
            </a:pP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HYDROGRAPHIC</a:t>
            </a:r>
            <a:r>
              <a:rPr sz="2400" spc="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SURVEYS</a:t>
            </a:r>
            <a:r>
              <a:rPr sz="2400" spc="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refer</a:t>
            </a:r>
            <a:r>
              <a:rPr sz="2400" spc="1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sz="2400" spc="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surveying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streams,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lakes,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reservoirs,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harbors, oceans,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and other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bodies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water.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These surveys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are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made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map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shore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lines,</a:t>
            </a:r>
            <a:r>
              <a:rPr sz="2400" spc="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chart</a:t>
            </a:r>
            <a:r>
              <a:rPr sz="2400" spc="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400" spc="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shape</a:t>
            </a:r>
            <a:r>
              <a:rPr sz="2400" spc="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400" spc="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areas</a:t>
            </a:r>
            <a:r>
              <a:rPr sz="2400" spc="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underlying</a:t>
            </a:r>
            <a:r>
              <a:rPr sz="2400" spc="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water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surfaces, and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measure the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flows of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the stream.They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are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general importance in connection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with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navigation,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development</a:t>
            </a:r>
            <a:r>
              <a:rPr sz="2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water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supply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and resources,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flood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control, irrigation,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production of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hydro-electric power,</a:t>
            </a:r>
            <a:r>
              <a:rPr sz="24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sub </a:t>
            </a:r>
            <a:r>
              <a:rPr sz="2400" spc="-6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aqueous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 constructions,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 MT"/>
                <a:cs typeface="Arial MT"/>
              </a:rPr>
              <a:t>and recreations.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339090"/>
            <a:ext cx="8042275" cy="6087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421005" indent="-342900">
              <a:lnSpc>
                <a:spcPct val="100000"/>
              </a:lnSpc>
              <a:spcBef>
                <a:spcPts val="100"/>
              </a:spcBef>
              <a:buClr>
                <a:srgbClr val="FFFFFF"/>
              </a:buClr>
              <a:buFont typeface="Arial MT"/>
              <a:buAutoNum type="arabicPeriod" startAt="6"/>
              <a:tabLst>
                <a:tab pos="408940" algn="l"/>
              </a:tabLst>
            </a:pPr>
            <a:r>
              <a:rPr dirty="0"/>
              <a:t>	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INDUSTRIAL SURVEY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sometimes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known as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optical tooling.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It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refers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to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the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use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of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surveying </a:t>
            </a:r>
            <a:r>
              <a:rPr sz="2800" spc="-7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techniques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in ship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building,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construction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and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assembly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of aircraft, layout and installation of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heavy and complex machinery, and in other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industries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where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very</a:t>
            </a:r>
            <a:r>
              <a:rPr sz="28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accurate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dimensional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layouts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are required.</a:t>
            </a:r>
            <a:endParaRPr sz="2800">
              <a:latin typeface="Arial MT"/>
              <a:cs typeface="Arial MT"/>
            </a:endParaRPr>
          </a:p>
          <a:p>
            <a:pPr marL="354965" marR="5080" indent="-342900">
              <a:lnSpc>
                <a:spcPct val="100000"/>
              </a:lnSpc>
              <a:spcBef>
                <a:spcPts val="700"/>
              </a:spcBef>
              <a:buClr>
                <a:srgbClr val="FFFFFF"/>
              </a:buClr>
              <a:buFont typeface="Arial MT"/>
              <a:buAutoNum type="arabicPeriod" startAt="6"/>
              <a:tabLst>
                <a:tab pos="408940" algn="l"/>
              </a:tabLst>
            </a:pPr>
            <a:r>
              <a:rPr dirty="0"/>
              <a:t>	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MINE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SURVEYS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are surveys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which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are 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performed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determine the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position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all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underground excavations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and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surface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mine 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structures,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to fix</a:t>
            </a:r>
            <a:r>
              <a:rPr sz="2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surfaces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boundaries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mining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claims, determine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geological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formations, to 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calculate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excavated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volumes,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establish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lines </a:t>
            </a:r>
            <a:r>
              <a:rPr sz="2800" spc="-7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grades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for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other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related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mining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work.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339090"/>
            <a:ext cx="7924165" cy="5660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FFFFF"/>
              </a:buClr>
              <a:buFont typeface="Arial MT"/>
              <a:buAutoNum type="arabicPeriod" startAt="8"/>
              <a:tabLst>
                <a:tab pos="408940" algn="l"/>
              </a:tabLst>
            </a:pPr>
            <a:r>
              <a:rPr dirty="0"/>
              <a:t>	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PHOTOGRAMMETRIC SURVEYS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type of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survey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which makes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use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of photographs taken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with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specially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designed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cameras either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from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airplanes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or ground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stations.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Measurements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are </a:t>
            </a:r>
            <a:r>
              <a:rPr sz="2800" spc="-7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obtained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from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the photographs which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are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used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in conjunction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with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limited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 ground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surveys.</a:t>
            </a:r>
            <a:endParaRPr sz="2800">
              <a:latin typeface="Arial MT"/>
              <a:cs typeface="Arial MT"/>
            </a:endParaRPr>
          </a:p>
          <a:p>
            <a:pPr marL="354965" marR="241935" indent="-342900">
              <a:lnSpc>
                <a:spcPct val="100000"/>
              </a:lnSpc>
              <a:spcBef>
                <a:spcPts val="690"/>
              </a:spcBef>
              <a:buClr>
                <a:srgbClr val="FFFFFF"/>
              </a:buClr>
              <a:buFont typeface="Arial MT"/>
              <a:buAutoNum type="arabicPeriod" startAt="8"/>
              <a:tabLst>
                <a:tab pos="408940" algn="l"/>
              </a:tabLst>
            </a:pPr>
            <a:r>
              <a:rPr dirty="0"/>
              <a:t>	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ROUTE SURVEYS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involves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the determination </a:t>
            </a:r>
            <a:r>
              <a:rPr sz="2800" spc="-7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of alignment,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grades,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earthwork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quantities,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location of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natural and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artificial objects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in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connection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with the planning,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design,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and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construction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 MT"/>
                <a:cs typeface="Arial MT"/>
              </a:rPr>
              <a:t>highways,</a:t>
            </a:r>
            <a:r>
              <a:rPr sz="28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railroads,</a:t>
            </a:r>
            <a:r>
              <a:rPr sz="28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pipelines,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canals, transmission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lines, and other linear </a:t>
            </a:r>
            <a:r>
              <a:rPr sz="28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MT"/>
                <a:cs typeface="Arial MT"/>
              </a:rPr>
              <a:t>projects.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415290"/>
            <a:ext cx="8053070" cy="4411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99900"/>
              </a:lnSpc>
              <a:spcBef>
                <a:spcPts val="100"/>
              </a:spcBef>
            </a:pP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10.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TOPOGRAPHIC SURVEYS are those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surveys</a:t>
            </a:r>
            <a:r>
              <a:rPr sz="3200" spc="1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made</a:t>
            </a:r>
            <a:r>
              <a:rPr sz="3200" spc="1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for</a:t>
            </a:r>
            <a:r>
              <a:rPr sz="3200" spc="1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determining</a:t>
            </a:r>
            <a:r>
              <a:rPr sz="3200" spc="1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3200" spc="1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shape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ground, and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 location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and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elevation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natural and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artificial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features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upon 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it.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 features shown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include such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natural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objects as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hills,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mountains, rivers,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lakes,</a:t>
            </a:r>
            <a:r>
              <a:rPr sz="32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relief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32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ground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surface,</a:t>
            </a: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etc;</a:t>
            </a: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and </a:t>
            </a:r>
            <a:r>
              <a:rPr sz="3200" spc="-8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works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man,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such as roads, building, </a:t>
            </a:r>
            <a:r>
              <a:rPr sz="32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ports,</a:t>
            </a:r>
            <a:r>
              <a:rPr sz="32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towns,</a:t>
            </a:r>
            <a:r>
              <a:rPr sz="32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municipalities,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bridges.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1233</Words>
  <Application>Microsoft Office PowerPoint</Application>
  <PresentationFormat>On-screen Show (4:3)</PresentationFormat>
  <Paragraphs>171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INTRODUCTION TO  SURVEYING</vt:lpstr>
      <vt:lpstr>DEFINITION OF SURVEYING</vt:lpstr>
      <vt:lpstr>Slide 3</vt:lpstr>
      <vt:lpstr>Slide 4</vt:lpstr>
      <vt:lpstr>TYPES OF SURVEYS</vt:lpstr>
      <vt:lpstr>Slide 6</vt:lpstr>
      <vt:lpstr>Slide 7</vt:lpstr>
      <vt:lpstr>Slide 8</vt:lpstr>
      <vt:lpstr>Slide 9</vt:lpstr>
      <vt:lpstr>Units of measurements</vt:lpstr>
      <vt:lpstr>Other related definitions</vt:lpstr>
      <vt:lpstr>Slide 12</vt:lpstr>
      <vt:lpstr>Slide 13</vt:lpstr>
      <vt:lpstr>DISTANCE MEASUREMENTS</vt:lpstr>
      <vt:lpstr>MISTAKES IN MEASURING  DISTANCES</vt:lpstr>
      <vt:lpstr>TWO METHODS OF MEASURING  DISTANCE</vt:lpstr>
      <vt:lpstr>Then the determination of the unknown pace distance by  multiplying the average number of paces by the pace  factor.</vt:lpstr>
      <vt:lpstr>B. Determination of unknown distance:</vt:lpstr>
      <vt:lpstr>Slide 19</vt:lpstr>
      <vt:lpstr>Slide 20</vt:lpstr>
      <vt:lpstr>B. Given the ff. data below: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SURVEYING</dc:title>
  <cp:lastModifiedBy>Nasir</cp:lastModifiedBy>
  <cp:revision>1</cp:revision>
  <dcterms:created xsi:type="dcterms:W3CDTF">2021-03-13T12:45:06Z</dcterms:created>
  <dcterms:modified xsi:type="dcterms:W3CDTF">2021-03-13T12:53:28Z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2016-10-16T00:00:00Z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2021-03-13T00:00:00Z</vt:filetime>
  </property>
</Properties>
</file>