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1" r:id="rId7"/>
    <p:sldId id="270" r:id="rId8"/>
    <p:sldId id="265" r:id="rId9"/>
    <p:sldId id="267" r:id="rId10"/>
    <p:sldId id="262" r:id="rId11"/>
    <p:sldId id="273" r:id="rId12"/>
    <p:sldId id="274" r:id="rId13"/>
    <p:sldId id="275" r:id="rId14"/>
    <p:sldId id="276" r:id="rId15"/>
    <p:sldId id="27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9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5BE7C-77CB-44E3-B81E-532DAB8B707C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D0F38-5293-4EAE-958D-8D6B25686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824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5BE7C-77CB-44E3-B81E-532DAB8B707C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D0F38-5293-4EAE-958D-8D6B25686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072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5BE7C-77CB-44E3-B81E-532DAB8B707C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D0F38-5293-4EAE-958D-8D6B25686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641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5BE7C-77CB-44E3-B81E-532DAB8B707C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D0F38-5293-4EAE-958D-8D6B25686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666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5BE7C-77CB-44E3-B81E-532DAB8B707C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D0F38-5293-4EAE-958D-8D6B25686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587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5BE7C-77CB-44E3-B81E-532DAB8B707C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D0F38-5293-4EAE-958D-8D6B25686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949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5BE7C-77CB-44E3-B81E-532DAB8B707C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D0F38-5293-4EAE-958D-8D6B25686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660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5BE7C-77CB-44E3-B81E-532DAB8B707C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D0F38-5293-4EAE-958D-8D6B25686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285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5BE7C-77CB-44E3-B81E-532DAB8B707C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D0F38-5293-4EAE-958D-8D6B25686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524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5BE7C-77CB-44E3-B81E-532DAB8B707C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D0F38-5293-4EAE-958D-8D6B25686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912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5BE7C-77CB-44E3-B81E-532DAB8B707C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D0F38-5293-4EAE-958D-8D6B25686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003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5BE7C-77CB-44E3-B81E-532DAB8B707C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D0F38-5293-4EAE-958D-8D6B25686B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324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Police Prosecutor Cooperation and Scrutiny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650252"/>
            <a:ext cx="9144000" cy="1655762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Kamran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Adil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PSP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BCL (Oxon.)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51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A- REGISTRATION OF FIR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How FIR controls the criminal justice processes?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Initiates the process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based arrest v. evidence based arrest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 of penal sections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Remand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Bail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Trial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Appellate process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71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B-ORGANIZATIONAL SUPPORT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ownership of FIR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IO on his own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Disbursement of the cost of investigation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Supervision and verification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Inter-district and inter-provincial coordination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Transfer of offenders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Transfer of case property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068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C-MULTIPLE INVESTIGATIONS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Change of investigation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at Scene of Crime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at Divisional HQs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at Provincial HQs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cooperation between 2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3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levels of IOs and the Prosecutors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3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Investigations affect 1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Investigation providing loopholes to benefit accused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34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D-EVIDENCE PRODUCTION AND TRIAL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Report under Section 173 Cr. P. C to be submitted by Officer In charge of a Police Station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Production of witnesses is the duty of the Officer In charge of a Police Station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Production of material evidence/case property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94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III- SCRUTINY BY PROSECUTOR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6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Review of Police File</a:t>
            </a:r>
          </a:p>
          <a:p>
            <a:pPr>
              <a:lnSpc>
                <a:spcPct val="16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Statutory duty under Section 9(5) of the PCPS Act, 2006</a:t>
            </a:r>
          </a:p>
          <a:p>
            <a:pPr>
              <a:lnSpc>
                <a:spcPct val="16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Guidelines issued under Section 10(1) for scrutiny</a:t>
            </a:r>
          </a:p>
          <a:p>
            <a:pPr>
              <a:lnSpc>
                <a:spcPct val="160000"/>
              </a:lnSpc>
            </a:pP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corresponding rules in Police Law</a:t>
            </a:r>
          </a:p>
          <a:p>
            <a:pPr>
              <a:lnSpc>
                <a:spcPct val="160000"/>
              </a:lnSpc>
            </a:pP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Criminal Justice Coordination Committee </a:t>
            </a:r>
          </a:p>
          <a:p>
            <a:pPr>
              <a:lnSpc>
                <a:spcPct val="16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Scrutiny process </a:t>
            </a:r>
          </a:p>
          <a:p>
            <a:pPr lvl="1">
              <a:lnSpc>
                <a:spcPct val="16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Handling of police record</a:t>
            </a:r>
          </a:p>
          <a:p>
            <a:pPr lvl="1">
              <a:lnSpc>
                <a:spcPct val="16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Timeframe</a:t>
            </a:r>
          </a:p>
          <a:p>
            <a:pPr lvl="1">
              <a:lnSpc>
                <a:spcPct val="16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Consequences for non-compliance with defects pointed out by Prosecutor (Section 13(9)(d))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82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IV- WAY FORWARD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Implementing the SOP on Police Prosecution Cooperation (2011)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Activating District, Mid and Top level coordination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Ensure compliance with reporting requirements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Criminal Justice Coordination Committee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Joint trainings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Based Policing 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Sughran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Bibi Case-PLD 2018 SC 595)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11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SEQUENCE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lnSpc>
                <a:spcPct val="200000"/>
              </a:lnSpc>
              <a:buFont typeface="+mj-lt"/>
              <a:buAutoNum type="romanUcPeriod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Conspectus</a:t>
            </a:r>
          </a:p>
          <a:p>
            <a:pPr marL="571500" indent="-571500">
              <a:lnSpc>
                <a:spcPct val="200000"/>
              </a:lnSpc>
              <a:buFont typeface="+mj-lt"/>
              <a:buAutoNum type="romanUcPeriod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Police Cooperation</a:t>
            </a:r>
          </a:p>
          <a:p>
            <a:pPr marL="571500" indent="-571500">
              <a:lnSpc>
                <a:spcPct val="200000"/>
              </a:lnSpc>
              <a:buFont typeface="+mj-lt"/>
              <a:buAutoNum type="romanUcPeriod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Prosecutorial Scrutiny</a:t>
            </a:r>
          </a:p>
          <a:p>
            <a:pPr marL="571500" indent="-571500">
              <a:lnSpc>
                <a:spcPct val="200000"/>
              </a:lnSpc>
              <a:buFont typeface="+mj-lt"/>
              <a:buAutoNum type="romanUcPeriod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Way Forward</a:t>
            </a:r>
          </a:p>
        </p:txBody>
      </p:sp>
    </p:spTree>
    <p:extLst>
      <p:ext uri="{BB962C8B-B14F-4D97-AF65-F5344CB8AC3E}">
        <p14:creationId xmlns:p14="http://schemas.microsoft.com/office/powerpoint/2010/main" val="50675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4901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I- CONSPECTUS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C:\Users\hp\Pictures\Screenshots\Screenshot (726)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96068" y="1500464"/>
            <a:ext cx="8898673" cy="51345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356839" y="2527029"/>
            <a:ext cx="1260087" cy="155431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Rule of Law Index, 2020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54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I- CONSPECTUS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Police Reforms vs. Policing Reforms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Police Reforms-relates to police organization</a:t>
            </a:r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Policing Reforms-relates to service delivery</a:t>
            </a:r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Criminal Justice= Police Reforms + Policing Reforms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401E3-3441-44EC-B2DC-A9D9EAB5F0BA}" type="datetime1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1434F-9312-4F66-9724-DD466C03DED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98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I- CONSPECTUS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03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Design of Police Reforms has been changing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Focus of earlier reports on different: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Change of Law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Police Welfare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Police Accountability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Complaints Management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Service Delivery - Prosecution + Forensics + IT + Processes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58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I- CONSPECTUS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Dual System</a:t>
            </a:r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Constitution and Criminal Law</a:t>
            </a:r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independent prosecution service at federal level</a:t>
            </a:r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Independent prosecution services at provincial level</a:t>
            </a:r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Superintendence v. administration</a:t>
            </a:r>
          </a:p>
          <a:p>
            <a:pPr lvl="1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Specialist v. generalist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04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II- POLICE PROSEUCTOR COOPERATION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blame game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Reasons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lphaU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Registration of FIR 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lphaU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Support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lphaU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Multiple Investigations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lphaUcPeriod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 production and Trial</a:t>
            </a:r>
          </a:p>
        </p:txBody>
      </p:sp>
    </p:spTree>
    <p:extLst>
      <p:ext uri="{BB962C8B-B14F-4D97-AF65-F5344CB8AC3E}">
        <p14:creationId xmlns:p14="http://schemas.microsoft.com/office/powerpoint/2010/main" val="237616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A-REGISTRATION OF FIR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 Who registers the FIR?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IO or In charge Police Stations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Separation of Watch and Ward and Investigation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Primacy of Watch and Ward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0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A-REGISTRATION OF FIR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What happens to FIR?</a:t>
            </a:r>
          </a:p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Belabouring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FIR: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Padding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Nominations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Role attribution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Daily log or diary stopped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Substituting information with evidence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Evidentiary value of FIR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3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452</Words>
  <Application>Microsoft Office PowerPoint</Application>
  <PresentationFormat>Widescreen</PresentationFormat>
  <Paragraphs>101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Office Theme</vt:lpstr>
      <vt:lpstr>Police Prosecutor Cooperation and Scrutiny</vt:lpstr>
      <vt:lpstr>SEQUENCE</vt:lpstr>
      <vt:lpstr>I- CONSPECTUS</vt:lpstr>
      <vt:lpstr>I- CONSPECTUS</vt:lpstr>
      <vt:lpstr>I- CONSPECTUS</vt:lpstr>
      <vt:lpstr>I- CONSPECTUS</vt:lpstr>
      <vt:lpstr>II- POLICE PROSEUCTOR COOPERATION</vt:lpstr>
      <vt:lpstr>A-REGISTRATION OF FIR</vt:lpstr>
      <vt:lpstr>A-REGISTRATION OF FIR</vt:lpstr>
      <vt:lpstr>A- REGISTRATION OF FIR</vt:lpstr>
      <vt:lpstr>B-ORGANIZATIONAL SUPPORT</vt:lpstr>
      <vt:lpstr>C-MULTIPLE INVESTIGATIONS</vt:lpstr>
      <vt:lpstr>D-EVIDENCE PRODUCTION AND TRIAL</vt:lpstr>
      <vt:lpstr>III- SCRUTINY BY PROSECUTOR</vt:lpstr>
      <vt:lpstr>IV- WAY FORWARD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15</cp:revision>
  <dcterms:created xsi:type="dcterms:W3CDTF">2020-08-03T18:47:33Z</dcterms:created>
  <dcterms:modified xsi:type="dcterms:W3CDTF">2020-08-04T04:58:55Z</dcterms:modified>
</cp:coreProperties>
</file>