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987" autoAdjust="0"/>
    <p:restoredTop sz="94660"/>
  </p:normalViewPr>
  <p:slideViewPr>
    <p:cSldViewPr snapToGrid="0">
      <p:cViewPr varScale="1">
        <p:scale>
          <a:sx n="73" d="100"/>
          <a:sy n="73" d="100"/>
        </p:scale>
        <p:origin x="-1278" y="-10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71"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72"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73"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74"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75"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76"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99" name="Title 1"/>
          <p:cNvSpPr>
            <a:spLocks noGrp="1"/>
          </p:cNvSpPr>
          <p:nvPr>
            <p:ph type="ctrTitle"/>
          </p:nvPr>
        </p:nvSpPr>
        <p:spPr>
          <a:xfrm>
            <a:off x="685800" y="1122363"/>
            <a:ext cx="7772400" cy="2387600"/>
          </a:xfrm>
        </p:spPr>
        <p:txBody>
          <a:bodyPr anchor="b"/>
          <a:lstStyle>
            <a:lvl1pPr algn="ctr">
              <a:defRPr sz="6000"/>
            </a:lvl1pPr>
          </a:lstStyle>
          <a:p>
            <a:r>
              <a:rPr lang="en-US" altLang="zh-CN" smtClean="0"/>
              <a:t>Click to edit Master title style</a:t>
            </a:r>
            <a:endParaRPr lang="en-US" dirty="0"/>
          </a:p>
        </p:txBody>
      </p:sp>
      <p:sp>
        <p:nvSpPr>
          <p:cNvPr id="1048600"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smtClean="0"/>
              <a:t>Click to edit Master subtitle style</a:t>
            </a:r>
            <a:endParaRPr lang="en-US" dirty="0"/>
          </a:p>
        </p:txBody>
      </p:sp>
      <p:sp>
        <p:nvSpPr>
          <p:cNvPr id="1048601" name="Date Placeholder 3"/>
          <p:cNvSpPr>
            <a:spLocks noGrp="1"/>
          </p:cNvSpPr>
          <p:nvPr>
            <p:ph type="dt" sz="half" idx="10"/>
          </p:nvPr>
        </p:nvSpPr>
        <p:spPr/>
        <p:txBody>
          <a:bodyPr/>
          <a:lstStyle/>
          <a:p>
            <a:fld id="{70BC1078-46ED-40F9-8930-935BAD7C2B02}" type="datetimeFigureOut">
              <a:rPr lang="zh-CN" altLang="en-US" smtClean="0"/>
              <a:pPr/>
              <a:t>2020/10/25</a:t>
            </a:fld>
            <a:endParaRPr lang="zh-CN" altLang="en-US"/>
          </a:p>
        </p:txBody>
      </p:sp>
      <p:sp>
        <p:nvSpPr>
          <p:cNvPr id="1048602" name="Footer Placeholder 4"/>
          <p:cNvSpPr>
            <a:spLocks noGrp="1"/>
          </p:cNvSpPr>
          <p:nvPr>
            <p:ph type="ftr" sz="quarter" idx="11"/>
          </p:nvPr>
        </p:nvSpPr>
        <p:spPr/>
        <p:txBody>
          <a:bodyPr/>
          <a:lstStyle/>
          <a:p>
            <a:endParaRPr lang="zh-CN" altLang="en-US"/>
          </a:p>
        </p:txBody>
      </p:sp>
      <p:sp>
        <p:nvSpPr>
          <p:cNvPr id="1048603"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60" name="Title 1"/>
          <p:cNvSpPr>
            <a:spLocks noGrp="1"/>
          </p:cNvSpPr>
          <p:nvPr>
            <p:ph type="title"/>
          </p:nvPr>
        </p:nvSpPr>
        <p:spPr/>
        <p:txBody>
          <a:bodyPr/>
          <a:lstStyle/>
          <a:p>
            <a:r>
              <a:rPr lang="en-US" altLang="zh-CN" smtClean="0"/>
              <a:t>Click to edit Master title style</a:t>
            </a:r>
            <a:endParaRPr lang="en-US" dirty="0"/>
          </a:p>
        </p:txBody>
      </p:sp>
      <p:sp>
        <p:nvSpPr>
          <p:cNvPr id="1048661"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62" name="Date Placeholder 3"/>
          <p:cNvSpPr>
            <a:spLocks noGrp="1"/>
          </p:cNvSpPr>
          <p:nvPr>
            <p:ph type="dt" sz="half" idx="10"/>
          </p:nvPr>
        </p:nvSpPr>
        <p:spPr/>
        <p:txBody>
          <a:bodyPr/>
          <a:lstStyle/>
          <a:p>
            <a:fld id="{70BC1078-46ED-40F9-8930-935BAD7C2B02}" type="datetimeFigureOut">
              <a:rPr lang="zh-CN" altLang="en-US" smtClean="0"/>
              <a:pPr/>
              <a:t>2020/10/25</a:t>
            </a:fld>
            <a:endParaRPr lang="zh-CN" altLang="en-US"/>
          </a:p>
        </p:txBody>
      </p:sp>
      <p:sp>
        <p:nvSpPr>
          <p:cNvPr id="1048663" name="Footer Placeholder 4"/>
          <p:cNvSpPr>
            <a:spLocks noGrp="1"/>
          </p:cNvSpPr>
          <p:nvPr>
            <p:ph type="ftr" sz="quarter" idx="11"/>
          </p:nvPr>
        </p:nvSpPr>
        <p:spPr/>
        <p:txBody>
          <a:bodyPr/>
          <a:lstStyle/>
          <a:p>
            <a:endParaRPr lang="zh-CN" altLang="en-US"/>
          </a:p>
        </p:txBody>
      </p:sp>
      <p:sp>
        <p:nvSpPr>
          <p:cNvPr id="1048664"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41" name="Vertical Title 1"/>
          <p:cNvSpPr>
            <a:spLocks noGrp="1"/>
          </p:cNvSpPr>
          <p:nvPr>
            <p:ph type="title" orient="vert"/>
          </p:nvPr>
        </p:nvSpPr>
        <p:spPr>
          <a:xfrm>
            <a:off x="6543675" y="365125"/>
            <a:ext cx="1971675" cy="5811838"/>
          </a:xfrm>
        </p:spPr>
        <p:txBody>
          <a:bodyPr vert="eaVert"/>
          <a:lstStyle/>
          <a:p>
            <a:r>
              <a:rPr lang="en-US" altLang="zh-CN" smtClean="0"/>
              <a:t>Click to edit Master title style</a:t>
            </a:r>
            <a:endParaRPr lang="en-US" dirty="0"/>
          </a:p>
        </p:txBody>
      </p:sp>
      <p:sp>
        <p:nvSpPr>
          <p:cNvPr id="1048642" name="Vertical Text Placeholder 2"/>
          <p:cNvSpPr>
            <a:spLocks noGrp="1"/>
          </p:cNvSpPr>
          <p:nvPr>
            <p:ph type="body" orient="vert" idx="1"/>
          </p:nvPr>
        </p:nvSpPr>
        <p:spPr>
          <a:xfrm>
            <a:off x="628650" y="365125"/>
            <a:ext cx="5800725" cy="5811838"/>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43" name="Date Placeholder 3"/>
          <p:cNvSpPr>
            <a:spLocks noGrp="1"/>
          </p:cNvSpPr>
          <p:nvPr>
            <p:ph type="dt" sz="half" idx="10"/>
          </p:nvPr>
        </p:nvSpPr>
        <p:spPr/>
        <p:txBody>
          <a:bodyPr/>
          <a:lstStyle/>
          <a:p>
            <a:fld id="{70BC1078-46ED-40F9-8930-935BAD7C2B02}" type="datetimeFigureOut">
              <a:rPr lang="zh-CN" altLang="en-US" smtClean="0"/>
              <a:pPr/>
              <a:t>2020/10/25</a:t>
            </a:fld>
            <a:endParaRPr lang="zh-CN" altLang="en-US"/>
          </a:p>
        </p:txBody>
      </p:sp>
      <p:sp>
        <p:nvSpPr>
          <p:cNvPr id="1048644" name="Footer Placeholder 4"/>
          <p:cNvSpPr>
            <a:spLocks noGrp="1"/>
          </p:cNvSpPr>
          <p:nvPr>
            <p:ph type="ftr" sz="quarter" idx="11"/>
          </p:nvPr>
        </p:nvSpPr>
        <p:spPr/>
        <p:txBody>
          <a:bodyPr/>
          <a:lstStyle/>
          <a:p>
            <a:endParaRPr lang="zh-CN" altLang="en-US"/>
          </a:p>
        </p:txBody>
      </p:sp>
      <p:sp>
        <p:nvSpPr>
          <p:cNvPr id="1048645"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1" name="Title 1"/>
          <p:cNvSpPr>
            <a:spLocks noGrp="1"/>
          </p:cNvSpPr>
          <p:nvPr>
            <p:ph type="title"/>
          </p:nvPr>
        </p:nvSpPr>
        <p:spPr/>
        <p:txBody>
          <a:bodyPr/>
          <a:lstStyle/>
          <a:p>
            <a:r>
              <a:rPr lang="en-US" altLang="zh-CN" smtClean="0"/>
              <a:t>Click to edit Master title style</a:t>
            </a:r>
            <a:endParaRPr lang="en-US" dirty="0"/>
          </a:p>
        </p:txBody>
      </p:sp>
      <p:sp>
        <p:nvSpPr>
          <p:cNvPr id="1048582"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583" name="Date Placeholder 3"/>
          <p:cNvSpPr>
            <a:spLocks noGrp="1"/>
          </p:cNvSpPr>
          <p:nvPr>
            <p:ph type="dt" sz="half" idx="10"/>
          </p:nvPr>
        </p:nvSpPr>
        <p:spPr/>
        <p:txBody>
          <a:bodyPr/>
          <a:lstStyle/>
          <a:p>
            <a:fld id="{70BC1078-46ED-40F9-8930-935BAD7C2B02}" type="datetimeFigureOut">
              <a:rPr lang="zh-CN" altLang="en-US" smtClean="0"/>
              <a:pPr/>
              <a:t>2020/10/25</a:t>
            </a:fld>
            <a:endParaRPr lang="zh-CN" altLang="en-US"/>
          </a:p>
        </p:txBody>
      </p:sp>
      <p:sp>
        <p:nvSpPr>
          <p:cNvPr id="1048584" name="Footer Placeholder 4"/>
          <p:cNvSpPr>
            <a:spLocks noGrp="1"/>
          </p:cNvSpPr>
          <p:nvPr>
            <p:ph type="ftr" sz="quarter" idx="11"/>
          </p:nvPr>
        </p:nvSpPr>
        <p:spPr/>
        <p:txBody>
          <a:bodyPr/>
          <a:lstStyle/>
          <a:p>
            <a:endParaRPr lang="zh-CN" altLang="en-US"/>
          </a:p>
        </p:txBody>
      </p:sp>
      <p:sp>
        <p:nvSpPr>
          <p:cNvPr id="1048585"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55" name="Title 1"/>
          <p:cNvSpPr>
            <a:spLocks noGrp="1"/>
          </p:cNvSpPr>
          <p:nvPr>
            <p:ph type="title"/>
          </p:nvPr>
        </p:nvSpPr>
        <p:spPr>
          <a:xfrm>
            <a:off x="623888" y="1709739"/>
            <a:ext cx="7886700" cy="2852737"/>
          </a:xfrm>
        </p:spPr>
        <p:txBody>
          <a:bodyPr anchor="b"/>
          <a:lstStyle>
            <a:lvl1pPr>
              <a:defRPr sz="6000"/>
            </a:lvl1pPr>
          </a:lstStyle>
          <a:p>
            <a:r>
              <a:rPr lang="en-US" altLang="zh-CN" smtClean="0"/>
              <a:t>Click to edit Master title style</a:t>
            </a:r>
            <a:endParaRPr lang="en-US" dirty="0"/>
          </a:p>
        </p:txBody>
      </p:sp>
      <p:sp>
        <p:nvSpPr>
          <p:cNvPr id="1048656"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smtClean="0"/>
              <a:t>Click to edit Master text styles</a:t>
            </a:r>
          </a:p>
        </p:txBody>
      </p:sp>
      <p:sp>
        <p:nvSpPr>
          <p:cNvPr id="1048657" name="Date Placeholder 3"/>
          <p:cNvSpPr>
            <a:spLocks noGrp="1"/>
          </p:cNvSpPr>
          <p:nvPr>
            <p:ph type="dt" sz="half" idx="10"/>
          </p:nvPr>
        </p:nvSpPr>
        <p:spPr/>
        <p:txBody>
          <a:bodyPr/>
          <a:lstStyle/>
          <a:p>
            <a:fld id="{70BC1078-46ED-40F9-8930-935BAD7C2B02}" type="datetimeFigureOut">
              <a:rPr lang="zh-CN" altLang="en-US" smtClean="0"/>
              <a:pPr/>
              <a:t>2020/10/25</a:t>
            </a:fld>
            <a:endParaRPr lang="zh-CN" altLang="en-US"/>
          </a:p>
        </p:txBody>
      </p:sp>
      <p:sp>
        <p:nvSpPr>
          <p:cNvPr id="1048658" name="Footer Placeholder 4"/>
          <p:cNvSpPr>
            <a:spLocks noGrp="1"/>
          </p:cNvSpPr>
          <p:nvPr>
            <p:ph type="ftr" sz="quarter" idx="11"/>
          </p:nvPr>
        </p:nvSpPr>
        <p:spPr/>
        <p:txBody>
          <a:bodyPr/>
          <a:lstStyle/>
          <a:p>
            <a:endParaRPr lang="zh-CN" altLang="en-US"/>
          </a:p>
        </p:txBody>
      </p:sp>
      <p:sp>
        <p:nvSpPr>
          <p:cNvPr id="1048659"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23" name="Title 1"/>
          <p:cNvSpPr>
            <a:spLocks noGrp="1"/>
          </p:cNvSpPr>
          <p:nvPr>
            <p:ph type="title"/>
          </p:nvPr>
        </p:nvSpPr>
        <p:spPr/>
        <p:txBody>
          <a:bodyPr/>
          <a:lstStyle/>
          <a:p>
            <a:r>
              <a:rPr lang="en-US" altLang="zh-CN" smtClean="0"/>
              <a:t>Click to edit Master title style</a:t>
            </a:r>
            <a:endParaRPr lang="en-US" dirty="0"/>
          </a:p>
        </p:txBody>
      </p:sp>
      <p:sp>
        <p:nvSpPr>
          <p:cNvPr id="1048624" name="Content Placeholder 2"/>
          <p:cNvSpPr>
            <a:spLocks noGrp="1"/>
          </p:cNvSpPr>
          <p:nvPr>
            <p:ph sz="half" idx="1"/>
          </p:nvPr>
        </p:nvSpPr>
        <p:spPr>
          <a:xfrm>
            <a:off x="6286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25" name="Content Placeholder 3"/>
          <p:cNvSpPr>
            <a:spLocks noGrp="1"/>
          </p:cNvSpPr>
          <p:nvPr>
            <p:ph sz="half" idx="2"/>
          </p:nvPr>
        </p:nvSpPr>
        <p:spPr>
          <a:xfrm>
            <a:off x="46291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26" name="Date Placeholder 4"/>
          <p:cNvSpPr>
            <a:spLocks noGrp="1"/>
          </p:cNvSpPr>
          <p:nvPr>
            <p:ph type="dt" sz="half" idx="10"/>
          </p:nvPr>
        </p:nvSpPr>
        <p:spPr/>
        <p:txBody>
          <a:bodyPr/>
          <a:lstStyle/>
          <a:p>
            <a:fld id="{70BC1078-46ED-40F9-8930-935BAD7C2B02}" type="datetimeFigureOut">
              <a:rPr lang="zh-CN" altLang="en-US" smtClean="0"/>
              <a:pPr/>
              <a:t>2020/10/25</a:t>
            </a:fld>
            <a:endParaRPr lang="zh-CN" altLang="en-US"/>
          </a:p>
        </p:txBody>
      </p:sp>
      <p:sp>
        <p:nvSpPr>
          <p:cNvPr id="1048627" name="Footer Placeholder 5"/>
          <p:cNvSpPr>
            <a:spLocks noGrp="1"/>
          </p:cNvSpPr>
          <p:nvPr>
            <p:ph type="ftr" sz="quarter" idx="11"/>
          </p:nvPr>
        </p:nvSpPr>
        <p:spPr/>
        <p:txBody>
          <a:bodyPr/>
          <a:lstStyle/>
          <a:p>
            <a:endParaRPr lang="zh-CN" altLang="en-US"/>
          </a:p>
        </p:txBody>
      </p:sp>
      <p:sp>
        <p:nvSpPr>
          <p:cNvPr id="1048628"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29" name="Title 1"/>
          <p:cNvSpPr>
            <a:spLocks noGrp="1"/>
          </p:cNvSpPr>
          <p:nvPr>
            <p:ph type="title"/>
          </p:nvPr>
        </p:nvSpPr>
        <p:spPr>
          <a:xfrm>
            <a:off x="629841" y="365126"/>
            <a:ext cx="7886700" cy="1325563"/>
          </a:xfrm>
        </p:spPr>
        <p:txBody>
          <a:bodyPr/>
          <a:lstStyle/>
          <a:p>
            <a:r>
              <a:rPr lang="en-US" altLang="zh-CN" smtClean="0"/>
              <a:t>Click to edit Master title style</a:t>
            </a:r>
            <a:endParaRPr lang="en-US" dirty="0"/>
          </a:p>
        </p:txBody>
      </p:sp>
      <p:sp>
        <p:nvSpPr>
          <p:cNvPr id="1048630"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631" name="Content Placeholder 3"/>
          <p:cNvSpPr>
            <a:spLocks noGrp="1"/>
          </p:cNvSpPr>
          <p:nvPr>
            <p:ph sz="half" idx="2"/>
          </p:nvPr>
        </p:nvSpPr>
        <p:spPr>
          <a:xfrm>
            <a:off x="629842" y="2505075"/>
            <a:ext cx="3868340"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32"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633" name="Content Placeholder 5"/>
          <p:cNvSpPr>
            <a:spLocks noGrp="1"/>
          </p:cNvSpPr>
          <p:nvPr>
            <p:ph sz="quarter" idx="4"/>
          </p:nvPr>
        </p:nvSpPr>
        <p:spPr>
          <a:xfrm>
            <a:off x="4629150" y="2505075"/>
            <a:ext cx="3887391"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34" name="Date Placeholder 6"/>
          <p:cNvSpPr>
            <a:spLocks noGrp="1"/>
          </p:cNvSpPr>
          <p:nvPr>
            <p:ph type="dt" sz="half" idx="10"/>
          </p:nvPr>
        </p:nvSpPr>
        <p:spPr/>
        <p:txBody>
          <a:bodyPr/>
          <a:lstStyle/>
          <a:p>
            <a:fld id="{70BC1078-46ED-40F9-8930-935BAD7C2B02}" type="datetimeFigureOut">
              <a:rPr lang="zh-CN" altLang="en-US" smtClean="0"/>
              <a:pPr/>
              <a:t>2020/10/25</a:t>
            </a:fld>
            <a:endParaRPr lang="zh-CN" altLang="en-US"/>
          </a:p>
        </p:txBody>
      </p:sp>
      <p:sp>
        <p:nvSpPr>
          <p:cNvPr id="1048635" name="Footer Placeholder 7"/>
          <p:cNvSpPr>
            <a:spLocks noGrp="1"/>
          </p:cNvSpPr>
          <p:nvPr>
            <p:ph type="ftr" sz="quarter" idx="11"/>
          </p:nvPr>
        </p:nvSpPr>
        <p:spPr/>
        <p:txBody>
          <a:bodyPr/>
          <a:lstStyle/>
          <a:p>
            <a:endParaRPr lang="zh-CN" altLang="en-US"/>
          </a:p>
        </p:txBody>
      </p:sp>
      <p:sp>
        <p:nvSpPr>
          <p:cNvPr id="1048636" name="Slide Number Placeholder 8"/>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37" name="Title 1"/>
          <p:cNvSpPr>
            <a:spLocks noGrp="1"/>
          </p:cNvSpPr>
          <p:nvPr>
            <p:ph type="title"/>
          </p:nvPr>
        </p:nvSpPr>
        <p:spPr/>
        <p:txBody>
          <a:bodyPr/>
          <a:lstStyle/>
          <a:p>
            <a:r>
              <a:rPr lang="en-US" altLang="zh-CN" smtClean="0"/>
              <a:t>Click to edit Master title style</a:t>
            </a:r>
            <a:endParaRPr lang="en-US" dirty="0"/>
          </a:p>
        </p:txBody>
      </p:sp>
      <p:sp>
        <p:nvSpPr>
          <p:cNvPr id="1048638" name="Date Placeholder 2"/>
          <p:cNvSpPr>
            <a:spLocks noGrp="1"/>
          </p:cNvSpPr>
          <p:nvPr>
            <p:ph type="dt" sz="half" idx="10"/>
          </p:nvPr>
        </p:nvSpPr>
        <p:spPr/>
        <p:txBody>
          <a:bodyPr/>
          <a:lstStyle/>
          <a:p>
            <a:fld id="{70BC1078-46ED-40F9-8930-935BAD7C2B02}" type="datetimeFigureOut">
              <a:rPr lang="zh-CN" altLang="en-US" smtClean="0"/>
              <a:pPr/>
              <a:t>2020/10/25</a:t>
            </a:fld>
            <a:endParaRPr lang="zh-CN" altLang="en-US"/>
          </a:p>
        </p:txBody>
      </p:sp>
      <p:sp>
        <p:nvSpPr>
          <p:cNvPr id="1048639" name="Footer Placeholder 3"/>
          <p:cNvSpPr>
            <a:spLocks noGrp="1"/>
          </p:cNvSpPr>
          <p:nvPr>
            <p:ph type="ftr" sz="quarter" idx="11"/>
          </p:nvPr>
        </p:nvSpPr>
        <p:spPr/>
        <p:txBody>
          <a:bodyPr/>
          <a:lstStyle/>
          <a:p>
            <a:endParaRPr lang="zh-CN" altLang="en-US"/>
          </a:p>
        </p:txBody>
      </p:sp>
      <p:sp>
        <p:nvSpPr>
          <p:cNvPr id="1048640" name="Slide Number Placeholder 4"/>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46" name="Date Placeholder 1"/>
          <p:cNvSpPr>
            <a:spLocks noGrp="1"/>
          </p:cNvSpPr>
          <p:nvPr>
            <p:ph type="dt" sz="half" idx="10"/>
          </p:nvPr>
        </p:nvSpPr>
        <p:spPr/>
        <p:txBody>
          <a:bodyPr/>
          <a:lstStyle/>
          <a:p>
            <a:fld id="{70BC1078-46ED-40F9-8930-935BAD7C2B02}" type="datetimeFigureOut">
              <a:rPr lang="zh-CN" altLang="en-US" smtClean="0"/>
              <a:pPr/>
              <a:t>2020/10/25</a:t>
            </a:fld>
            <a:endParaRPr lang="zh-CN" altLang="en-US"/>
          </a:p>
        </p:txBody>
      </p:sp>
      <p:sp>
        <p:nvSpPr>
          <p:cNvPr id="1048647" name="Footer Placeholder 2"/>
          <p:cNvSpPr>
            <a:spLocks noGrp="1"/>
          </p:cNvSpPr>
          <p:nvPr>
            <p:ph type="ftr" sz="quarter" idx="11"/>
          </p:nvPr>
        </p:nvSpPr>
        <p:spPr/>
        <p:txBody>
          <a:bodyPr/>
          <a:lstStyle/>
          <a:p>
            <a:endParaRPr lang="zh-CN" altLang="en-US"/>
          </a:p>
        </p:txBody>
      </p:sp>
      <p:sp>
        <p:nvSpPr>
          <p:cNvPr id="1048648" name="Slide Number Placeholder 3"/>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65" name="Title 1"/>
          <p:cNvSpPr>
            <a:spLocks noGrp="1"/>
          </p:cNvSpPr>
          <p:nvPr>
            <p:ph type="title"/>
          </p:nvPr>
        </p:nvSpPr>
        <p:spPr>
          <a:xfrm>
            <a:off x="629841" y="457200"/>
            <a:ext cx="2949178" cy="1600200"/>
          </a:xfrm>
        </p:spPr>
        <p:txBody>
          <a:bodyPr anchor="b"/>
          <a:lstStyle>
            <a:lvl1pPr>
              <a:defRPr sz="3200"/>
            </a:lvl1pPr>
          </a:lstStyle>
          <a:p>
            <a:r>
              <a:rPr lang="en-US" altLang="zh-CN" smtClean="0"/>
              <a:t>Click to edit Master title style</a:t>
            </a:r>
            <a:endParaRPr lang="en-US" dirty="0"/>
          </a:p>
        </p:txBody>
      </p:sp>
      <p:sp>
        <p:nvSpPr>
          <p:cNvPr id="1048666"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67"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668" name="Date Placeholder 4"/>
          <p:cNvSpPr>
            <a:spLocks noGrp="1"/>
          </p:cNvSpPr>
          <p:nvPr>
            <p:ph type="dt" sz="half" idx="10"/>
          </p:nvPr>
        </p:nvSpPr>
        <p:spPr/>
        <p:txBody>
          <a:bodyPr/>
          <a:lstStyle/>
          <a:p>
            <a:fld id="{70BC1078-46ED-40F9-8930-935BAD7C2B02}" type="datetimeFigureOut">
              <a:rPr lang="zh-CN" altLang="en-US" smtClean="0"/>
              <a:pPr/>
              <a:t>2020/10/25</a:t>
            </a:fld>
            <a:endParaRPr lang="zh-CN" altLang="en-US"/>
          </a:p>
        </p:txBody>
      </p:sp>
      <p:sp>
        <p:nvSpPr>
          <p:cNvPr id="1048669" name="Footer Placeholder 5"/>
          <p:cNvSpPr>
            <a:spLocks noGrp="1"/>
          </p:cNvSpPr>
          <p:nvPr>
            <p:ph type="ftr" sz="quarter" idx="11"/>
          </p:nvPr>
        </p:nvSpPr>
        <p:spPr/>
        <p:txBody>
          <a:bodyPr/>
          <a:lstStyle/>
          <a:p>
            <a:endParaRPr lang="zh-CN" altLang="en-US"/>
          </a:p>
        </p:txBody>
      </p:sp>
      <p:sp>
        <p:nvSpPr>
          <p:cNvPr id="1048670"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49" name="Title 1"/>
          <p:cNvSpPr>
            <a:spLocks noGrp="1"/>
          </p:cNvSpPr>
          <p:nvPr>
            <p:ph type="title"/>
          </p:nvPr>
        </p:nvSpPr>
        <p:spPr>
          <a:xfrm>
            <a:off x="629841" y="457200"/>
            <a:ext cx="2949178" cy="1600200"/>
          </a:xfrm>
        </p:spPr>
        <p:txBody>
          <a:bodyPr anchor="b"/>
          <a:lstStyle>
            <a:lvl1pPr>
              <a:defRPr sz="3200"/>
            </a:lvl1pPr>
          </a:lstStyle>
          <a:p>
            <a:r>
              <a:rPr lang="en-US" altLang="zh-CN" smtClean="0"/>
              <a:t>Click to edit Master title style</a:t>
            </a:r>
            <a:endParaRPr lang="en-US" dirty="0"/>
          </a:p>
        </p:txBody>
      </p:sp>
      <p:sp>
        <p:nvSpPr>
          <p:cNvPr id="1048650"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smtClean="0"/>
              <a:t>Click icon to add picture</a:t>
            </a:r>
            <a:endParaRPr lang="en-US" dirty="0"/>
          </a:p>
        </p:txBody>
      </p:sp>
      <p:sp>
        <p:nvSpPr>
          <p:cNvPr id="1048651"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652" name="Date Placeholder 4"/>
          <p:cNvSpPr>
            <a:spLocks noGrp="1"/>
          </p:cNvSpPr>
          <p:nvPr>
            <p:ph type="dt" sz="half" idx="10"/>
          </p:nvPr>
        </p:nvSpPr>
        <p:spPr/>
        <p:txBody>
          <a:bodyPr/>
          <a:lstStyle/>
          <a:p>
            <a:fld id="{70BC1078-46ED-40F9-8930-935BAD7C2B02}" type="datetimeFigureOut">
              <a:rPr lang="zh-CN" altLang="en-US" smtClean="0"/>
              <a:pPr/>
              <a:t>2020/10/25</a:t>
            </a:fld>
            <a:endParaRPr lang="zh-CN" altLang="en-US"/>
          </a:p>
        </p:txBody>
      </p:sp>
      <p:sp>
        <p:nvSpPr>
          <p:cNvPr id="1048653" name="Footer Placeholder 5"/>
          <p:cNvSpPr>
            <a:spLocks noGrp="1"/>
          </p:cNvSpPr>
          <p:nvPr>
            <p:ph type="ftr" sz="quarter" idx="11"/>
          </p:nvPr>
        </p:nvSpPr>
        <p:spPr/>
        <p:txBody>
          <a:bodyPr/>
          <a:lstStyle/>
          <a:p>
            <a:endParaRPr lang="zh-CN" altLang="en-US"/>
          </a:p>
        </p:txBody>
      </p:sp>
      <p:sp>
        <p:nvSpPr>
          <p:cNvPr id="1048654"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ltLang="zh-CN" smtClean="0"/>
              <a:t>Click to edit Master title style</a:t>
            </a:r>
            <a:endParaRPr lang="en-US" dirty="0"/>
          </a:p>
        </p:txBody>
      </p:sp>
      <p:sp>
        <p:nvSpPr>
          <p:cNvPr id="1048577"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57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BC1078-46ED-40F9-8930-935BAD7C2B02}" type="datetimeFigureOut">
              <a:rPr lang="zh-CN" altLang="en-US" smtClean="0"/>
              <a:pPr/>
              <a:t>2020/10/25</a:t>
            </a:fld>
            <a:endParaRPr lang="zh-CN" altLang="en-US"/>
          </a:p>
        </p:txBody>
      </p:sp>
      <p:sp>
        <p:nvSpPr>
          <p:cNvPr id="1048579"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1048580"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B52ADC-5BFA-4FBD-BEE2-16096B7F4166}"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4" name="Title 1"/>
          <p:cNvSpPr>
            <a:spLocks noGrp="1"/>
          </p:cNvSpPr>
          <p:nvPr>
            <p:ph type="ctrTitle"/>
          </p:nvPr>
        </p:nvSpPr>
        <p:spPr/>
        <p:txBody>
          <a:bodyPr/>
          <a:lstStyle/>
          <a:p>
            <a:endParaRPr lang="en-US" altLang="zh-CN"/>
          </a:p>
        </p:txBody>
      </p:sp>
      <p:sp>
        <p:nvSpPr>
          <p:cNvPr id="1048605" name="Subtitle 2"/>
          <p:cNvSpPr>
            <a:spLocks noGrp="1"/>
          </p:cNvSpPr>
          <p:nvPr>
            <p:ph type="subTitle" idx="1"/>
          </p:nvPr>
        </p:nvSpPr>
        <p:spPr/>
        <p:txBody>
          <a:bodyPr/>
          <a:lstStyle/>
          <a:p>
            <a:endParaRPr lang="en-US" altLang="zh-CN"/>
          </a:p>
        </p:txBody>
      </p:sp>
      <p:pic>
        <p:nvPicPr>
          <p:cNvPr id="2097156" name="Picture 2097155"/>
          <p:cNvPicPr>
            <a:picLocks/>
          </p:cNvPicPr>
          <p:nvPr/>
        </p:nvPicPr>
        <p:blipFill>
          <a:blip r:embed="rId2"/>
          <a:stretch>
            <a:fillRect/>
          </a:stretch>
        </p:blipFill>
        <p:spPr>
          <a:xfrm>
            <a:off x="0" y="0"/>
            <a:ext cx="9339117"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5" name="Title 1048594"/>
          <p:cNvSpPr>
            <a:spLocks noGrp="1"/>
          </p:cNvSpPr>
          <p:nvPr>
            <p:ph type="title"/>
          </p:nvPr>
        </p:nvSpPr>
        <p:spPr/>
        <p:txBody>
          <a:bodyPr/>
          <a:lstStyle/>
          <a:p>
            <a:endParaRPr lang="en-US"/>
          </a:p>
        </p:txBody>
      </p:sp>
      <p:sp>
        <p:nvSpPr>
          <p:cNvPr id="1048596" name="Content Placeholder 1048595"/>
          <p:cNvSpPr>
            <a:spLocks noGrp="1"/>
          </p:cNvSpPr>
          <p:nvPr>
            <p:ph idx="1"/>
          </p:nvPr>
        </p:nvSpPr>
        <p:spPr/>
        <p:txBody>
          <a:bodyPr/>
          <a:lstStyle/>
          <a:p>
            <a:endParaRPr lang="en-US"/>
          </a:p>
        </p:txBody>
      </p:sp>
      <p:pic>
        <p:nvPicPr>
          <p:cNvPr id="2097155" name="Picture 2097154"/>
          <p:cNvPicPr>
            <a:picLocks/>
          </p:cNvPicPr>
          <p:nvPr/>
        </p:nvPicPr>
        <p:blipFill>
          <a:blip r:embed="rId2"/>
          <a:stretch>
            <a:fillRect/>
          </a:stretch>
        </p:blipFill>
        <p:spPr>
          <a:xfrm>
            <a:off x="0" y="-247035"/>
            <a:ext cx="9507177" cy="7352071"/>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Title 1048610"/>
          <p:cNvSpPr>
            <a:spLocks noGrp="1"/>
          </p:cNvSpPr>
          <p:nvPr>
            <p:ph type="title"/>
          </p:nvPr>
        </p:nvSpPr>
        <p:spPr/>
        <p:txBody>
          <a:bodyPr/>
          <a:lstStyle/>
          <a:p>
            <a:endParaRPr lang="en-US"/>
          </a:p>
        </p:txBody>
      </p:sp>
      <p:sp>
        <p:nvSpPr>
          <p:cNvPr id="1048612" name="Content Placeholder 1048611"/>
          <p:cNvSpPr>
            <a:spLocks noGrp="1"/>
          </p:cNvSpPr>
          <p:nvPr>
            <p:ph idx="1"/>
          </p:nvPr>
        </p:nvSpPr>
        <p:spPr/>
        <p:txBody>
          <a:bodyPr/>
          <a:lstStyle/>
          <a:p>
            <a:endParaRPr lang="en-US"/>
          </a:p>
        </p:txBody>
      </p:sp>
      <p:pic>
        <p:nvPicPr>
          <p:cNvPr id="2097158" name="Picture 2097157"/>
          <p:cNvPicPr>
            <a:picLocks/>
          </p:cNvPicPr>
          <p:nvPr/>
        </p:nvPicPr>
        <p:blipFill>
          <a:blip r:embed="rId2"/>
          <a:stretch>
            <a:fillRect/>
          </a:stretch>
        </p:blipFill>
        <p:spPr>
          <a:xfrm>
            <a:off x="0" y="-197516"/>
            <a:ext cx="9268036" cy="7055516"/>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Title 1048612"/>
          <p:cNvSpPr>
            <a:spLocks noGrp="1"/>
          </p:cNvSpPr>
          <p:nvPr>
            <p:ph type="title"/>
          </p:nvPr>
        </p:nvSpPr>
        <p:spPr/>
        <p:txBody>
          <a:bodyPr/>
          <a:lstStyle/>
          <a:p>
            <a:endParaRPr lang="en-US"/>
          </a:p>
        </p:txBody>
      </p:sp>
      <p:sp>
        <p:nvSpPr>
          <p:cNvPr id="1048614" name="Content Placeholder 1048613"/>
          <p:cNvSpPr>
            <a:spLocks noGrp="1"/>
          </p:cNvSpPr>
          <p:nvPr>
            <p:ph idx="1"/>
          </p:nvPr>
        </p:nvSpPr>
        <p:spPr/>
        <p:txBody>
          <a:bodyPr/>
          <a:lstStyle/>
          <a:p>
            <a:endParaRPr lang="en-US"/>
          </a:p>
        </p:txBody>
      </p:sp>
      <p:pic>
        <p:nvPicPr>
          <p:cNvPr id="2097159" name="Picture 2097158"/>
          <p:cNvPicPr>
            <a:picLocks/>
          </p:cNvPicPr>
          <p:nvPr/>
        </p:nvPicPr>
        <p:blipFill>
          <a:blip r:embed="rId2"/>
          <a:stretch>
            <a:fillRect/>
          </a:stretch>
        </p:blipFill>
        <p:spPr>
          <a:xfrm>
            <a:off x="-622591" y="-155142"/>
            <a:ext cx="9751313" cy="6998502"/>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5" name="Title 1048614"/>
          <p:cNvSpPr>
            <a:spLocks noGrp="1"/>
          </p:cNvSpPr>
          <p:nvPr>
            <p:ph type="ctrTitle"/>
          </p:nvPr>
        </p:nvSpPr>
        <p:spPr>
          <a:xfrm>
            <a:off x="685799" y="2235200"/>
            <a:ext cx="7772400" cy="2387600"/>
          </a:xfrm>
        </p:spPr>
        <p:txBody>
          <a:bodyPr>
            <a:normAutofit fontScale="90000"/>
          </a:bodyPr>
          <a:lstStyle/>
          <a:p>
            <a:r>
              <a:rPr lang="en-US"/>
              <a:t>Factors affecting the global pattern of vegetation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Content Placeholder 1048615"/>
          <p:cNvSpPr>
            <a:spLocks noGrp="1"/>
          </p:cNvSpPr>
          <p:nvPr>
            <p:ph idx="1"/>
          </p:nvPr>
        </p:nvSpPr>
        <p:spPr/>
        <p:txBody>
          <a:bodyPr/>
          <a:lstStyle/>
          <a:p>
            <a:endParaRPr lang="en-US"/>
          </a:p>
        </p:txBody>
      </p:sp>
      <p:pic>
        <p:nvPicPr>
          <p:cNvPr id="2097160" name="Picture 2097159"/>
          <p:cNvPicPr>
            <a:picLocks/>
          </p:cNvPicPr>
          <p:nvPr/>
        </p:nvPicPr>
        <p:blipFill>
          <a:blip r:embed="rId2"/>
          <a:stretch>
            <a:fillRect/>
          </a:stretch>
        </p:blipFill>
        <p:spPr>
          <a:xfrm>
            <a:off x="-89354" y="-76522"/>
            <a:ext cx="9233354" cy="6934522"/>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7" name="Title 1048616"/>
          <p:cNvSpPr>
            <a:spLocks noGrp="1"/>
          </p:cNvSpPr>
          <p:nvPr>
            <p:ph type="title"/>
          </p:nvPr>
        </p:nvSpPr>
        <p:spPr>
          <a:xfrm>
            <a:off x="194828" y="0"/>
            <a:ext cx="7886700" cy="1325563"/>
          </a:xfrm>
        </p:spPr>
        <p:txBody>
          <a:bodyPr/>
          <a:lstStyle/>
          <a:p>
            <a:endParaRPr lang="en-US"/>
          </a:p>
        </p:txBody>
      </p:sp>
      <p:sp>
        <p:nvSpPr>
          <p:cNvPr id="1048618" name="Content Placeholder 1048617"/>
          <p:cNvSpPr>
            <a:spLocks noGrp="1"/>
          </p:cNvSpPr>
          <p:nvPr>
            <p:ph idx="1"/>
          </p:nvPr>
        </p:nvSpPr>
        <p:spPr/>
        <p:txBody>
          <a:bodyPr/>
          <a:lstStyle/>
          <a:p>
            <a:endParaRPr lang="en-US"/>
          </a:p>
        </p:txBody>
      </p:sp>
      <p:pic>
        <p:nvPicPr>
          <p:cNvPr id="2097161" name="Picture 2097160"/>
          <p:cNvPicPr>
            <a:picLocks/>
          </p:cNvPicPr>
          <p:nvPr/>
        </p:nvPicPr>
        <p:blipFill>
          <a:blip r:embed="rId2"/>
          <a:stretch>
            <a:fillRect/>
          </a:stretch>
        </p:blipFill>
        <p:spPr>
          <a:xfrm>
            <a:off x="-239686" y="-245131"/>
            <a:ext cx="9623372" cy="7103131"/>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1048618"/>
          <p:cNvSpPr>
            <a:spLocks noGrp="1"/>
          </p:cNvSpPr>
          <p:nvPr>
            <p:ph type="title"/>
          </p:nvPr>
        </p:nvSpPr>
        <p:spPr>
          <a:xfrm>
            <a:off x="299438" y="157470"/>
            <a:ext cx="7886700" cy="1325563"/>
          </a:xfrm>
        </p:spPr>
        <p:txBody>
          <a:bodyPr/>
          <a:lstStyle/>
          <a:p>
            <a:endParaRPr lang="en-US"/>
          </a:p>
        </p:txBody>
      </p:sp>
      <p:sp>
        <p:nvSpPr>
          <p:cNvPr id="1048620" name="Content Placeholder 1048619"/>
          <p:cNvSpPr>
            <a:spLocks noGrp="1"/>
          </p:cNvSpPr>
          <p:nvPr>
            <p:ph idx="1"/>
          </p:nvPr>
        </p:nvSpPr>
        <p:spPr/>
        <p:txBody>
          <a:bodyPr/>
          <a:lstStyle/>
          <a:p>
            <a:endParaRPr lang="en-US"/>
          </a:p>
        </p:txBody>
      </p:sp>
      <p:pic>
        <p:nvPicPr>
          <p:cNvPr id="2097162" name="Picture 2097161"/>
          <p:cNvPicPr>
            <a:picLocks/>
          </p:cNvPicPr>
          <p:nvPr/>
        </p:nvPicPr>
        <p:blipFill>
          <a:blip r:embed="rId2"/>
          <a:stretch>
            <a:fillRect/>
          </a:stretch>
        </p:blipFill>
        <p:spPr>
          <a:xfrm>
            <a:off x="0" y="-137030"/>
            <a:ext cx="9530886" cy="7132061"/>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Title 1048620"/>
          <p:cNvSpPr>
            <a:spLocks noGrp="1"/>
          </p:cNvSpPr>
          <p:nvPr>
            <p:ph type="title"/>
          </p:nvPr>
        </p:nvSpPr>
        <p:spPr>
          <a:xfrm>
            <a:off x="628650" y="0"/>
            <a:ext cx="7886700" cy="1325563"/>
          </a:xfrm>
        </p:spPr>
        <p:txBody>
          <a:bodyPr/>
          <a:lstStyle/>
          <a:p>
            <a:endParaRPr lang="en-US"/>
          </a:p>
        </p:txBody>
      </p:sp>
      <p:sp>
        <p:nvSpPr>
          <p:cNvPr id="1048622" name="Content Placeholder 1048621"/>
          <p:cNvSpPr>
            <a:spLocks noGrp="1"/>
          </p:cNvSpPr>
          <p:nvPr>
            <p:ph idx="1"/>
          </p:nvPr>
        </p:nvSpPr>
        <p:spPr/>
        <p:txBody>
          <a:bodyPr/>
          <a:lstStyle/>
          <a:p>
            <a:endParaRPr lang="en-US"/>
          </a:p>
        </p:txBody>
      </p:sp>
      <p:pic>
        <p:nvPicPr>
          <p:cNvPr id="2097163" name="Picture 2097162"/>
          <p:cNvPicPr>
            <a:picLocks/>
          </p:cNvPicPr>
          <p:nvPr/>
        </p:nvPicPr>
        <p:blipFill>
          <a:blip r:embed="rId2"/>
          <a:stretch>
            <a:fillRect/>
          </a:stretch>
        </p:blipFill>
        <p:spPr>
          <a:xfrm>
            <a:off x="0" y="-374633"/>
            <a:ext cx="9076553" cy="7232633"/>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7" name="Title 1048676"/>
          <p:cNvSpPr>
            <a:spLocks noGrp="1"/>
          </p:cNvSpPr>
          <p:nvPr>
            <p:ph type="ctrTitle"/>
          </p:nvPr>
        </p:nvSpPr>
        <p:spPr/>
        <p:txBody>
          <a:bodyPr/>
          <a:lstStyle/>
          <a:p>
            <a:endParaRPr lang="en-US"/>
          </a:p>
        </p:txBody>
      </p:sp>
      <p:sp>
        <p:nvSpPr>
          <p:cNvPr id="1048678" name="Subtitle 1048677"/>
          <p:cNvSpPr>
            <a:spLocks noGrp="1"/>
          </p:cNvSpPr>
          <p:nvPr>
            <p:ph type="subTitle" idx="1"/>
          </p:nvPr>
        </p:nvSpPr>
        <p:spPr/>
        <p:txBody>
          <a:bodyPr/>
          <a:lstStyle/>
          <a:p>
            <a:endParaRPr lang="en-US"/>
          </a:p>
        </p:txBody>
      </p:sp>
      <p:pic>
        <p:nvPicPr>
          <p:cNvPr id="2097164" name="Picture 2097163"/>
          <p:cNvPicPr>
            <a:picLocks/>
          </p:cNvPicPr>
          <p:nvPr/>
        </p:nvPicPr>
        <p:blipFill>
          <a:blip r:embed="rId2"/>
          <a:stretch>
            <a:fillRect/>
          </a:stretch>
        </p:blipFill>
        <p:spPr>
          <a:xfrm>
            <a:off x="0" y="-6098"/>
            <a:ext cx="9298784" cy="687019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Title 1048606"/>
          <p:cNvSpPr>
            <a:spLocks noGrp="1"/>
          </p:cNvSpPr>
          <p:nvPr>
            <p:ph type="title"/>
          </p:nvPr>
        </p:nvSpPr>
        <p:spPr/>
        <p:txBody>
          <a:bodyPr/>
          <a:lstStyle/>
          <a:p>
            <a:r>
              <a:rPr lang="en-US"/>
              <a:t>Vegetation</a:t>
            </a:r>
          </a:p>
        </p:txBody>
      </p:sp>
      <p:sp>
        <p:nvSpPr>
          <p:cNvPr id="1048608" name="Content Placeholder 1048607"/>
          <p:cNvSpPr>
            <a:spLocks noGrp="1"/>
          </p:cNvSpPr>
          <p:nvPr>
            <p:ph idx="1"/>
          </p:nvPr>
        </p:nvSpPr>
        <p:spPr/>
        <p:txBody>
          <a:bodyPr/>
          <a:lstStyle/>
          <a:p>
            <a:r>
              <a:rPr lang="en-US"/>
              <a:t>Vegetation is an assemblage of plant species and the ground cover they provide. It is a general term, without specific reference to particular taxa, life forms, structure, spatial extent, or any other specific botanical or geographic characteristics.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Title 1048608"/>
          <p:cNvSpPr>
            <a:spLocks noGrp="1"/>
          </p:cNvSpPr>
          <p:nvPr>
            <p:ph type="title"/>
          </p:nvPr>
        </p:nvSpPr>
        <p:spPr>
          <a:xfrm>
            <a:off x="317352" y="0"/>
            <a:ext cx="7886700" cy="1325563"/>
          </a:xfrm>
        </p:spPr>
        <p:txBody>
          <a:bodyPr/>
          <a:lstStyle/>
          <a:p>
            <a:r>
              <a:rPr lang="en-US"/>
              <a:t>Significance of Vegetation</a:t>
            </a:r>
          </a:p>
        </p:txBody>
      </p:sp>
      <p:sp>
        <p:nvSpPr>
          <p:cNvPr id="1048610" name="Content Placeholder 1048609"/>
          <p:cNvSpPr>
            <a:spLocks noGrp="1"/>
          </p:cNvSpPr>
          <p:nvPr>
            <p:ph idx="1"/>
          </p:nvPr>
        </p:nvSpPr>
        <p:spPr>
          <a:xfrm>
            <a:off x="317353" y="1325563"/>
            <a:ext cx="7886700" cy="5363660"/>
          </a:xfrm>
        </p:spPr>
        <p:txBody>
          <a:bodyPr>
            <a:normAutofit/>
          </a:bodyPr>
          <a:lstStyle/>
          <a:p>
            <a:r>
              <a:rPr lang="en-US"/>
              <a:t>Vegetation serves several critical functions in the biosphere, at all possible spatial scales.</a:t>
            </a:r>
          </a:p>
          <a:p>
            <a:r>
              <a:rPr lang="en-US"/>
              <a:t>First, vegetation regulates the flow of numerous biogeochemical cycles, most critically those of water, carbon, and nitrogen; it is also of great importance in local and global energy balances.</a:t>
            </a:r>
          </a:p>
          <a:p>
            <a:r>
              <a:rPr lang="en-US"/>
              <a:t>Such cycles are important not only for global patterns of vegetation but also for those of climate.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7" name="Title 1048596"/>
          <p:cNvSpPr>
            <a:spLocks noGrp="1"/>
          </p:cNvSpPr>
          <p:nvPr>
            <p:ph type="title"/>
          </p:nvPr>
        </p:nvSpPr>
        <p:spPr>
          <a:xfrm>
            <a:off x="349183" y="0"/>
            <a:ext cx="7886700" cy="1325563"/>
          </a:xfrm>
        </p:spPr>
        <p:txBody>
          <a:bodyPr/>
          <a:lstStyle/>
          <a:p>
            <a:r>
              <a:rPr lang="en-US"/>
              <a:t>Significance of Vegetation</a:t>
            </a:r>
          </a:p>
        </p:txBody>
      </p:sp>
      <p:sp>
        <p:nvSpPr>
          <p:cNvPr id="1048598" name="Content Placeholder 1048597"/>
          <p:cNvSpPr>
            <a:spLocks noGrp="1"/>
          </p:cNvSpPr>
          <p:nvPr>
            <p:ph idx="1"/>
          </p:nvPr>
        </p:nvSpPr>
        <p:spPr>
          <a:xfrm>
            <a:off x="291413" y="1163386"/>
            <a:ext cx="8561172" cy="5220896"/>
          </a:xfrm>
        </p:spPr>
        <p:txBody>
          <a:bodyPr>
            <a:normAutofit fontScale="96429"/>
          </a:bodyPr>
          <a:lstStyle/>
          <a:p>
            <a:r>
              <a:rPr lang="en-US"/>
              <a:t>Second, vegetation strongly affects soil characteristics, including soil volume, chemistry and texture, which feed back to affect various vegetational characteristics, including productivity and structure.</a:t>
            </a:r>
          </a:p>
          <a:p>
            <a:r>
              <a:rPr lang="en-US"/>
              <a:t>Third, vegetation serves as wildlife habitat and the energy source for the vast array of animal species on the planet (and, ultimately, to those that feed on these).</a:t>
            </a:r>
          </a:p>
          <a:p>
            <a:r>
              <a:rPr lang="en-US"/>
              <a:t>Vegetation is also critically important to the world economy, particularly in the use of fossil fuels as an energy source, but also in the global production of food, wood, fuel and other materials.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Title 1048592"/>
          <p:cNvSpPr>
            <a:spLocks noGrp="1"/>
          </p:cNvSpPr>
          <p:nvPr>
            <p:ph type="title"/>
          </p:nvPr>
        </p:nvSpPr>
        <p:spPr>
          <a:xfrm>
            <a:off x="103339" y="155743"/>
            <a:ext cx="8937321" cy="1065993"/>
          </a:xfrm>
        </p:spPr>
        <p:txBody>
          <a:bodyPr/>
          <a:lstStyle/>
          <a:p>
            <a:r>
              <a:rPr lang="en-US"/>
              <a:t>Significance of Vegetation</a:t>
            </a:r>
          </a:p>
        </p:txBody>
      </p:sp>
      <p:sp>
        <p:nvSpPr>
          <p:cNvPr id="1048594" name="Content Placeholder 1048593"/>
          <p:cNvSpPr>
            <a:spLocks noGrp="1"/>
          </p:cNvSpPr>
          <p:nvPr>
            <p:ph idx="1"/>
          </p:nvPr>
        </p:nvSpPr>
        <p:spPr>
          <a:xfrm>
            <a:off x="0" y="1221735"/>
            <a:ext cx="8781673" cy="5381643"/>
          </a:xfrm>
        </p:spPr>
        <p:txBody>
          <a:bodyPr/>
          <a:lstStyle/>
          <a:p>
            <a:r>
              <a:rPr lang="en-US"/>
              <a:t>Perhaps most importantly, global vegetation (including algal communities) has been the primary source of oxygen in the atmosphere, enabling the aerobic metabolism systems to evolve and persist.</a:t>
            </a:r>
          </a:p>
          <a:p>
            <a:r>
              <a:rPr lang="en-US"/>
              <a:t>Lastly, vegetation is psychologically important to humans, who evolved in direct contact with, and dependence on, vegetation, for food, shelter, and medicines.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Content Placeholder 1048589"/>
          <p:cNvSpPr>
            <a:spLocks noGrp="1"/>
          </p:cNvSpPr>
          <p:nvPr>
            <p:ph idx="1"/>
          </p:nvPr>
        </p:nvSpPr>
        <p:spPr>
          <a:xfrm>
            <a:off x="168192" y="351326"/>
            <a:ext cx="8807616" cy="6155348"/>
          </a:xfrm>
        </p:spPr>
        <p:txBody>
          <a:bodyPr/>
          <a:lstStyle/>
          <a:p>
            <a:pPr marL="0" indent="0">
              <a:buNone/>
            </a:pPr>
            <a:r>
              <a:rPr lang="en-US" sz="3000"/>
              <a:t>Depending upon the variations in the climate and the soil the vegetation of Pakistan change from one region to another. On the basis of certain common features the forests of Pakistan can be divided into following categories</a:t>
            </a:r>
            <a:endParaRPr lang="en-US"/>
          </a:p>
          <a:p>
            <a:r>
              <a:rPr lang="en-US" sz="3000"/>
              <a:t>Tropical evergreen forests</a:t>
            </a:r>
            <a:endParaRPr lang="en-US"/>
          </a:p>
          <a:p>
            <a:r>
              <a:rPr lang="en-US" sz="3000"/>
              <a:t>Tropical deciduous forests</a:t>
            </a:r>
            <a:endParaRPr lang="en-US"/>
          </a:p>
          <a:p>
            <a:r>
              <a:rPr lang="en-US" sz="3000"/>
              <a:t>Tropical dry forests</a:t>
            </a:r>
            <a:endParaRPr lang="en-US"/>
          </a:p>
          <a:p>
            <a:r>
              <a:rPr lang="en-US" sz="3000"/>
              <a:t>Arid or desert forests </a:t>
            </a:r>
            <a:endParaRPr lang="en-US"/>
          </a:p>
          <a:p>
            <a:r>
              <a:rPr lang="en-US" sz="3000"/>
              <a:t>Tidal or mangrove forests</a:t>
            </a:r>
            <a:endParaRPr lang="en-US"/>
          </a:p>
          <a:p>
            <a:r>
              <a:rPr lang="en-US" sz="3000"/>
              <a:t>Mountain forests</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1048585"/>
          <p:cNvSpPr>
            <a:spLocks noGrp="1"/>
          </p:cNvSpPr>
          <p:nvPr>
            <p:ph type="title"/>
          </p:nvPr>
        </p:nvSpPr>
        <p:spPr/>
        <p:txBody>
          <a:bodyPr/>
          <a:lstStyle/>
          <a:p>
            <a:endParaRPr lang="en-US"/>
          </a:p>
        </p:txBody>
      </p:sp>
      <p:sp>
        <p:nvSpPr>
          <p:cNvPr id="1048587" name="Content Placeholder 1048586"/>
          <p:cNvSpPr>
            <a:spLocks noGrp="1"/>
          </p:cNvSpPr>
          <p:nvPr>
            <p:ph idx="1"/>
          </p:nvPr>
        </p:nvSpPr>
        <p:spPr/>
        <p:txBody>
          <a:bodyPr/>
          <a:lstStyle/>
          <a:p>
            <a:endParaRPr lang="en-US"/>
          </a:p>
        </p:txBody>
      </p:sp>
      <p:pic>
        <p:nvPicPr>
          <p:cNvPr id="2097152" name="Picture 2097151"/>
          <p:cNvPicPr>
            <a:picLocks/>
          </p:cNvPicPr>
          <p:nvPr/>
        </p:nvPicPr>
        <p:blipFill>
          <a:blip r:embed="rId2"/>
          <a:srcRect t="7953" b="7953"/>
          <a:stretch>
            <a:fillRect/>
          </a:stretch>
        </p:blipFill>
        <p:spPr>
          <a:xfrm>
            <a:off x="-1867769" y="-73468"/>
            <a:ext cx="11193358" cy="693146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Title 1048587"/>
          <p:cNvSpPr>
            <a:spLocks noGrp="1"/>
          </p:cNvSpPr>
          <p:nvPr>
            <p:ph type="title"/>
          </p:nvPr>
        </p:nvSpPr>
        <p:spPr/>
        <p:txBody>
          <a:bodyPr/>
          <a:lstStyle/>
          <a:p>
            <a:endParaRPr lang="en-US"/>
          </a:p>
        </p:txBody>
      </p:sp>
      <p:sp>
        <p:nvSpPr>
          <p:cNvPr id="1048589" name="Content Placeholder 1048588"/>
          <p:cNvSpPr>
            <a:spLocks noGrp="1"/>
          </p:cNvSpPr>
          <p:nvPr>
            <p:ph idx="1"/>
          </p:nvPr>
        </p:nvSpPr>
        <p:spPr/>
        <p:txBody>
          <a:bodyPr/>
          <a:lstStyle/>
          <a:p>
            <a:endParaRPr lang="en-US"/>
          </a:p>
        </p:txBody>
      </p:sp>
      <p:pic>
        <p:nvPicPr>
          <p:cNvPr id="2097153" name="Picture 2097152"/>
          <p:cNvPicPr>
            <a:picLocks/>
          </p:cNvPicPr>
          <p:nvPr/>
        </p:nvPicPr>
        <p:blipFill>
          <a:blip r:embed="rId2"/>
          <a:stretch>
            <a:fillRect/>
          </a:stretch>
        </p:blipFill>
        <p:spPr>
          <a:xfrm>
            <a:off x="-985767" y="0"/>
            <a:ext cx="10129767" cy="696299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1" name="Title 1048590"/>
          <p:cNvSpPr>
            <a:spLocks noGrp="1"/>
          </p:cNvSpPr>
          <p:nvPr>
            <p:ph type="title"/>
          </p:nvPr>
        </p:nvSpPr>
        <p:spPr/>
        <p:txBody>
          <a:bodyPr/>
          <a:lstStyle/>
          <a:p>
            <a:endParaRPr lang="en-US"/>
          </a:p>
        </p:txBody>
      </p:sp>
      <p:sp>
        <p:nvSpPr>
          <p:cNvPr id="1048592" name="Content Placeholder 1048591"/>
          <p:cNvSpPr>
            <a:spLocks noGrp="1"/>
          </p:cNvSpPr>
          <p:nvPr>
            <p:ph idx="1"/>
          </p:nvPr>
        </p:nvSpPr>
        <p:spPr/>
        <p:txBody>
          <a:bodyPr/>
          <a:lstStyle/>
          <a:p>
            <a:endParaRPr lang="en-US"/>
          </a:p>
        </p:txBody>
      </p:sp>
      <p:pic>
        <p:nvPicPr>
          <p:cNvPr id="2097154" name="Picture 2097153"/>
          <p:cNvPicPr>
            <a:picLocks/>
          </p:cNvPicPr>
          <p:nvPr/>
        </p:nvPicPr>
        <p:blipFill>
          <a:blip r:embed="rId2"/>
          <a:stretch>
            <a:fillRect/>
          </a:stretch>
        </p:blipFill>
        <p:spPr>
          <a:xfrm>
            <a:off x="0" y="-322915"/>
            <a:ext cx="9636883" cy="7503831"/>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349</Words>
  <Application>WPS Office</Application>
  <PresentationFormat>On-screen Show (4:3)</PresentationFormat>
  <Paragraphs>21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Slide 1</vt:lpstr>
      <vt:lpstr>Vegetation</vt:lpstr>
      <vt:lpstr>Significance of Vegetation</vt:lpstr>
      <vt:lpstr>Significance of Vegetation</vt:lpstr>
      <vt:lpstr>Significance of Vegetation</vt:lpstr>
      <vt:lpstr>Slide 6</vt:lpstr>
      <vt:lpstr>Slide 7</vt:lpstr>
      <vt:lpstr>Slide 8</vt:lpstr>
      <vt:lpstr>Slide 9</vt:lpstr>
      <vt:lpstr>Slide 10</vt:lpstr>
      <vt:lpstr>Slide 11</vt:lpstr>
      <vt:lpstr>Slide 12</vt:lpstr>
      <vt:lpstr>Factors affecting the global pattern of vegetation</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QMobile M350</dc:creator>
  <cp:lastModifiedBy>Chemistry</cp:lastModifiedBy>
  <cp:revision>2</cp:revision>
  <dcterms:created xsi:type="dcterms:W3CDTF">2015-05-09T21:30:45Z</dcterms:created>
  <dcterms:modified xsi:type="dcterms:W3CDTF">2020-10-25T14:29:46Z</dcterms:modified>
</cp:coreProperties>
</file>