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5215261"/>
          </a:xfrm>
        </p:spPr>
      </p:pic>
    </p:spTree>
    <p:extLst>
      <p:ext uri="{BB962C8B-B14F-4D97-AF65-F5344CB8AC3E}">
        <p14:creationId xmlns:p14="http://schemas.microsoft.com/office/powerpoint/2010/main" val="1777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8229600" cy="4787332"/>
          </a:xfrm>
        </p:spPr>
      </p:pic>
    </p:spTree>
    <p:extLst>
      <p:ext uri="{BB962C8B-B14F-4D97-AF65-F5344CB8AC3E}">
        <p14:creationId xmlns:p14="http://schemas.microsoft.com/office/powerpoint/2010/main" val="327075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3810000"/>
          </a:xfrm>
        </p:spPr>
      </p:pic>
    </p:spTree>
    <p:extLst>
      <p:ext uri="{BB962C8B-B14F-4D97-AF65-F5344CB8AC3E}">
        <p14:creationId xmlns:p14="http://schemas.microsoft.com/office/powerpoint/2010/main" val="8620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9" y="914400"/>
            <a:ext cx="8026041" cy="5211763"/>
          </a:xfrm>
        </p:spPr>
      </p:pic>
    </p:spTree>
    <p:extLst>
      <p:ext uri="{BB962C8B-B14F-4D97-AF65-F5344CB8AC3E}">
        <p14:creationId xmlns:p14="http://schemas.microsoft.com/office/powerpoint/2010/main" val="418973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4975008"/>
          </a:xfrm>
        </p:spPr>
      </p:pic>
    </p:spTree>
    <p:extLst>
      <p:ext uri="{BB962C8B-B14F-4D97-AF65-F5344CB8AC3E}">
        <p14:creationId xmlns:p14="http://schemas.microsoft.com/office/powerpoint/2010/main" val="13813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4939825"/>
          </a:xfrm>
        </p:spPr>
      </p:pic>
    </p:spTree>
    <p:extLst>
      <p:ext uri="{BB962C8B-B14F-4D97-AF65-F5344CB8AC3E}">
        <p14:creationId xmlns:p14="http://schemas.microsoft.com/office/powerpoint/2010/main" val="146462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4498877"/>
          </a:xfrm>
        </p:spPr>
      </p:pic>
    </p:spTree>
    <p:extLst>
      <p:ext uri="{BB962C8B-B14F-4D97-AF65-F5344CB8AC3E}">
        <p14:creationId xmlns:p14="http://schemas.microsoft.com/office/powerpoint/2010/main" val="8007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4868172"/>
          </a:xfrm>
        </p:spPr>
      </p:pic>
    </p:spTree>
    <p:extLst>
      <p:ext uri="{BB962C8B-B14F-4D97-AF65-F5344CB8AC3E}">
        <p14:creationId xmlns:p14="http://schemas.microsoft.com/office/powerpoint/2010/main" val="316276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5029957"/>
          </a:xfrm>
        </p:spPr>
      </p:pic>
    </p:spTree>
    <p:extLst>
      <p:ext uri="{BB962C8B-B14F-4D97-AF65-F5344CB8AC3E}">
        <p14:creationId xmlns:p14="http://schemas.microsoft.com/office/powerpoint/2010/main" val="119085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2006-08-16T00:00:00Z</dcterms:created>
  <dcterms:modified xsi:type="dcterms:W3CDTF">2020-05-03T14:28:36Z</dcterms:modified>
</cp:coreProperties>
</file>