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7" r:id="rId2"/>
    <p:sldId id="256" r:id="rId3"/>
    <p:sldId id="298" r:id="rId4"/>
    <p:sldId id="292" r:id="rId5"/>
    <p:sldId id="293" r:id="rId6"/>
    <p:sldId id="263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95" r:id="rId15"/>
    <p:sldId id="296" r:id="rId16"/>
    <p:sldId id="297" r:id="rId17"/>
    <p:sldId id="299" r:id="rId18"/>
    <p:sldId id="276" r:id="rId19"/>
    <p:sldId id="277" r:id="rId20"/>
    <p:sldId id="300" r:id="rId21"/>
    <p:sldId id="301" r:id="rId22"/>
    <p:sldId id="278" r:id="rId23"/>
    <p:sldId id="279" r:id="rId24"/>
    <p:sldId id="30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2"/>
    </p:penClr>
  </p:showPr>
  <p:clrMru>
    <a:srgbClr val="C00000"/>
    <a:srgbClr val="7E240C"/>
    <a:srgbClr val="E2E9CF"/>
    <a:srgbClr val="FEF3F0"/>
    <a:srgbClr val="FDEDE9"/>
    <a:srgbClr val="FDCFCF"/>
    <a:srgbClr val="FEE8E8"/>
    <a:srgbClr val="580000"/>
    <a:srgbClr val="DEE597"/>
    <a:srgbClr val="CEDA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84" autoAdjust="0"/>
    <p:restoredTop sz="99283" autoAdjust="0"/>
  </p:normalViewPr>
  <p:slideViewPr>
    <p:cSldViewPr snapToGrid="0">
      <p:cViewPr>
        <p:scale>
          <a:sx n="66" d="100"/>
          <a:sy n="66" d="100"/>
        </p:scale>
        <p:origin x="-600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E00E5-66BC-4D00-AB03-83345C75A1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7E49-DC7D-4F37-85FB-20A5B3A3A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7E49-DC7D-4F37-85FB-20A5B3A3A8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6D41-C1F3-475B-A900-8D6A234CA74A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3458-1136-4AEA-ADF6-A11089E4E3CB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0759-5083-4414-B65C-335E412CA2C0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9E20-D784-440F-9369-D1F2074E3E89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3382-9CC1-4AE2-99DA-B32E287847F7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D26C-F112-42BD-ADC2-241242BBFDDB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DF2-C705-4C49-870A-DD32653B6370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236D-31BA-4513-AF32-B60BADF2D547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623C-C0A2-411D-B543-DD21A852D30C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BB91-E830-4F1E-B776-3B1B9682C599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E956-4C4F-4BAB-BC23-4EE5D9013F10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962B-BE3C-4183-AF20-FD1096852FDC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1C12-DF3A-421D-B56B-A420CCD49AEA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6D13-EF44-4FAE-AE8F-F6009A4F6998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81B-C292-49BB-AF3F-707E09A13F08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ABB6-A1DC-425B-A1CE-86E1A2AFC4FA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3640E-4F1D-4B54-99BF-310F5EF1E938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ransition>
    <p:newsflash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ismillah-910299_960_72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5372" y="682171"/>
            <a:ext cx="8681933" cy="392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91143" y="0"/>
            <a:ext cx="522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Mewar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43314" y="558800"/>
            <a:ext cx="8824685" cy="6299200"/>
            <a:chOff x="1843314" y="558800"/>
            <a:chExt cx="8824685" cy="6299200"/>
          </a:xfrm>
        </p:grpSpPr>
        <p:pic>
          <p:nvPicPr>
            <p:cNvPr id="4098" name="Picture 2" descr="C:\Users\haier\Desktop\BS PROGRAM\HISTORY OF SOUTH ASIA UNI CLASSES\WHATSAPP\WhatsApp Image 2020-03-17 at 4.49.54 PM.jpeg"/>
            <p:cNvPicPr>
              <a:picLocks noChangeAspect="1" noChangeArrowheads="1"/>
            </p:cNvPicPr>
            <p:nvPr/>
          </p:nvPicPr>
          <p:blipFill>
            <a:blip r:embed="rId2"/>
            <a:srcRect t="66227" r="2527" b="5788"/>
            <a:stretch>
              <a:fillRect/>
            </a:stretch>
          </p:blipFill>
          <p:spPr bwMode="auto">
            <a:xfrm>
              <a:off x="1916792" y="558800"/>
              <a:ext cx="8722179" cy="2518229"/>
            </a:xfrm>
            <a:prstGeom prst="rect">
              <a:avLst/>
            </a:prstGeom>
            <a:noFill/>
          </p:spPr>
        </p:pic>
        <p:pic>
          <p:nvPicPr>
            <p:cNvPr id="4099" name="Picture 3" descr="C:\Users\haier\Desktop\BS PROGRAM\HISTORY OF SOUTH ASIA UNI CLASSES\WHATSAPP\WhatsApp Image 2020-03-17 at 4.49.54 PM (1).jpeg"/>
            <p:cNvPicPr>
              <a:picLocks noChangeAspect="1" noChangeArrowheads="1"/>
            </p:cNvPicPr>
            <p:nvPr/>
          </p:nvPicPr>
          <p:blipFill>
            <a:blip r:embed="rId3"/>
            <a:srcRect l="5262" t="26520" r="4286" b="22637"/>
            <a:stretch>
              <a:fillRect/>
            </a:stretch>
          </p:blipFill>
          <p:spPr bwMode="auto">
            <a:xfrm>
              <a:off x="1843314" y="2902857"/>
              <a:ext cx="8824685" cy="39551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92743" y="704333"/>
            <a:ext cx="522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Sind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5122" name="Picture 2" descr="C:\Users\haier\Desktop\BS PROGRAM\HISTORY OF SOUTH ASIA UNI CLASSES\WHATSAPP\WhatsApp Image 2020-03-17 at 4.49.55 PM (1).jpeg"/>
          <p:cNvPicPr>
            <a:picLocks noChangeAspect="1" noChangeArrowheads="1"/>
          </p:cNvPicPr>
          <p:nvPr/>
        </p:nvPicPr>
        <p:blipFill>
          <a:blip r:embed="rId2"/>
          <a:srcRect t="28425" b="35092"/>
          <a:stretch>
            <a:fillRect/>
          </a:stretch>
        </p:blipFill>
        <p:spPr bwMode="auto">
          <a:xfrm>
            <a:off x="1713591" y="1611086"/>
            <a:ext cx="9230179" cy="43688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07257" y="239876"/>
            <a:ext cx="522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Punjab 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88061" y="1378857"/>
            <a:ext cx="8648403" cy="4339771"/>
            <a:chOff x="1888061" y="1378857"/>
            <a:chExt cx="8648403" cy="4339771"/>
          </a:xfrm>
        </p:grpSpPr>
        <p:pic>
          <p:nvPicPr>
            <p:cNvPr id="6146" name="Picture 2" descr="C:\Users\haier\Desktop\BS PROGRAM\HISTORY OF SOUTH ASIA UNI CLASSES\WHATSAPP\WhatsApp Image 2020-03-17 at 4.49.55 PM (1).jpeg"/>
            <p:cNvPicPr>
              <a:picLocks noChangeAspect="1" noChangeArrowheads="1"/>
            </p:cNvPicPr>
            <p:nvPr/>
          </p:nvPicPr>
          <p:blipFill>
            <a:blip r:embed="rId2"/>
            <a:srcRect t="64561" b="12674"/>
            <a:stretch>
              <a:fillRect/>
            </a:stretch>
          </p:blipFill>
          <p:spPr bwMode="auto">
            <a:xfrm>
              <a:off x="1888061" y="1378857"/>
              <a:ext cx="8648403" cy="2162628"/>
            </a:xfrm>
            <a:prstGeom prst="rect">
              <a:avLst/>
            </a:prstGeom>
            <a:noFill/>
          </p:spPr>
        </p:pic>
        <p:pic>
          <p:nvPicPr>
            <p:cNvPr id="6147" name="Picture 3" descr="C:\Users\haier\Desktop\BS PROGRAM\HISTORY OF SOUTH ASIA UNI CLASSES\WHATSAPP\WhatsApp Image 2020-03-17 at 4.49.55 PM (2).jpeg"/>
            <p:cNvPicPr>
              <a:picLocks noChangeAspect="1" noChangeArrowheads="1"/>
            </p:cNvPicPr>
            <p:nvPr/>
          </p:nvPicPr>
          <p:blipFill>
            <a:blip r:embed="rId3"/>
            <a:srcRect t="32821" b="46227"/>
            <a:stretch>
              <a:fillRect/>
            </a:stretch>
          </p:blipFill>
          <p:spPr bwMode="auto">
            <a:xfrm>
              <a:off x="1903766" y="3570515"/>
              <a:ext cx="8604577" cy="21481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92743" y="704333"/>
            <a:ext cx="522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Kashmir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7170" name="Picture 2" descr="C:\Users\haier\Desktop\BS PROGRAM\HISTORY OF SOUTH ASIA UNI CLASSES\WHATSAPP\WhatsApp Image 2020-03-17 at 4.49.55 PM (2).jpeg"/>
          <p:cNvPicPr>
            <a:picLocks noChangeAspect="1" noChangeArrowheads="1"/>
          </p:cNvPicPr>
          <p:nvPr/>
        </p:nvPicPr>
        <p:blipFill>
          <a:blip r:embed="rId2"/>
          <a:srcRect t="52067" b="9274"/>
          <a:stretch>
            <a:fillRect/>
          </a:stretch>
        </p:blipFill>
        <p:spPr bwMode="auto">
          <a:xfrm>
            <a:off x="987877" y="1654629"/>
            <a:ext cx="10779216" cy="407851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92743" y="704333"/>
            <a:ext cx="522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Orissa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8194" name="Picture 2" descr="C:\Users\haier\Desktop\BS PROGRAM\HISTORY OF SOUTH ASIA UNI CLASSES\WHATSAPP\WhatsApp Image 2020-03-17 at 4.49.56 PM (1).jpeg"/>
          <p:cNvPicPr>
            <a:picLocks noChangeAspect="1" noChangeArrowheads="1"/>
          </p:cNvPicPr>
          <p:nvPr/>
        </p:nvPicPr>
        <p:blipFill>
          <a:blip r:embed="rId2"/>
          <a:srcRect t="53150" b="21191"/>
          <a:stretch>
            <a:fillRect/>
          </a:stretch>
        </p:blipFill>
        <p:spPr bwMode="auto">
          <a:xfrm>
            <a:off x="610507" y="1901372"/>
            <a:ext cx="11015437" cy="301897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4058" y="0"/>
            <a:ext cx="522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Khandesh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07079" y="740227"/>
            <a:ext cx="8127093" cy="5602515"/>
            <a:chOff x="2207079" y="740228"/>
            <a:chExt cx="8127093" cy="4731658"/>
          </a:xfrm>
        </p:grpSpPr>
        <p:pic>
          <p:nvPicPr>
            <p:cNvPr id="9218" name="Picture 2" descr="C:\Users\haier\Desktop\BS PROGRAM\HISTORY OF SOUTH ASIA UNI CLASSES\WHATSAPP\WhatsApp Image 2020-03-17 at 4.49.56 PM (2).jpeg"/>
            <p:cNvPicPr>
              <a:picLocks noChangeAspect="1" noChangeArrowheads="1"/>
            </p:cNvPicPr>
            <p:nvPr/>
          </p:nvPicPr>
          <p:blipFill>
            <a:blip r:embed="rId2"/>
            <a:srcRect t="53081" b="9005"/>
            <a:stretch>
              <a:fillRect/>
            </a:stretch>
          </p:blipFill>
          <p:spPr bwMode="auto">
            <a:xfrm>
              <a:off x="2207079" y="740228"/>
              <a:ext cx="8112579" cy="3193143"/>
            </a:xfrm>
            <a:prstGeom prst="rect">
              <a:avLst/>
            </a:prstGeom>
            <a:noFill/>
          </p:spPr>
        </p:pic>
        <p:pic>
          <p:nvPicPr>
            <p:cNvPr id="9219" name="Picture 3" descr="C:\Users\haier\Desktop\BS PROGRAM\HISTORY OF SOUTH ASIA UNI CLASSES\WHATSAPP\WhatsApp Image 2020-03-17 at 4.49.57 PM (1).jpeg"/>
            <p:cNvPicPr>
              <a:picLocks noChangeAspect="1" noChangeArrowheads="1"/>
            </p:cNvPicPr>
            <p:nvPr/>
          </p:nvPicPr>
          <p:blipFill>
            <a:blip r:embed="rId3"/>
            <a:srcRect t="21392" r="4286" b="62491"/>
            <a:stretch>
              <a:fillRect/>
            </a:stretch>
          </p:blipFill>
          <p:spPr bwMode="auto">
            <a:xfrm>
              <a:off x="2221593" y="3875315"/>
              <a:ext cx="8112579" cy="15965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89543" y="0"/>
            <a:ext cx="522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Vijayangar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10242" name="Picture 2" descr="C:\Users\haier\Desktop\BS PROGRAM\HISTORY OF SOUTH ASIA UNI CLASSES\WHATSAPP\WhatsApp Image 2020-03-17 at 4.49.58 PM.jpeg"/>
          <p:cNvPicPr>
            <a:picLocks noChangeAspect="1" noChangeArrowheads="1"/>
          </p:cNvPicPr>
          <p:nvPr/>
        </p:nvPicPr>
        <p:blipFill>
          <a:blip r:embed="rId2"/>
          <a:srcRect t="31432" r="3504" b="3767"/>
          <a:stretch>
            <a:fillRect/>
          </a:stretch>
        </p:blipFill>
        <p:spPr bwMode="auto">
          <a:xfrm>
            <a:off x="261256" y="783770"/>
            <a:ext cx="11930744" cy="607422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89543" y="0"/>
            <a:ext cx="522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Vijayangar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10243" name="Picture 3" descr="C:\Users\haier\Desktop\BS PROGRAM\HISTORY OF SOUTH ASIA UNI CLASSES\WHATSAPP\WhatsApp Image 2020-03-17 at 4.49.58 PM (1).jpeg"/>
          <p:cNvPicPr>
            <a:picLocks noChangeAspect="1" noChangeArrowheads="1"/>
          </p:cNvPicPr>
          <p:nvPr/>
        </p:nvPicPr>
        <p:blipFill>
          <a:blip r:embed="rId2"/>
          <a:srcRect t="19927" b="44908"/>
          <a:stretch>
            <a:fillRect/>
          </a:stretch>
        </p:blipFill>
        <p:spPr bwMode="auto">
          <a:xfrm>
            <a:off x="986968" y="1408744"/>
            <a:ext cx="10580918" cy="358417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35536" y="1531649"/>
            <a:ext cx="2955777" cy="255454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lgerian" pitchFamily="82" charset="0"/>
              </a:rPr>
              <a:t>Social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lgerian" pitchFamily="82" charset="0"/>
              </a:rPr>
              <a:t>&amp;</a:t>
            </a:r>
            <a:endParaRPr lang="en-US" sz="4000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Algerian" pitchFamily="82" charset="0"/>
              </a:rPr>
              <a:t>Cultural </a:t>
            </a:r>
            <a:r>
              <a:rPr lang="en-US" sz="4000" b="1" dirty="0" smtClean="0">
                <a:solidFill>
                  <a:srgbClr val="00B050"/>
                </a:solidFill>
                <a:latin typeface="Algerian" pitchFamily="8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lgerian" pitchFamily="82" charset="0"/>
              </a:rPr>
              <a:t>Condition </a:t>
            </a:r>
            <a:endParaRPr lang="en-US" sz="4000" dirty="0">
              <a:latin typeface="Algerian" pitchFamily="82" charset="0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817" y="205467"/>
            <a:ext cx="6794954" cy="644207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266" name="Picture 2" descr="C:\Users\haier\Desktop\BS PROGRAM\HISTORY OF SOUTH ASIA UNI CLASSES\WHATSAPP\WhatsApp Image 2020-03-17 at 4.49.58 PM (2).jpeg"/>
          <p:cNvPicPr>
            <a:picLocks noChangeAspect="1" noChangeArrowheads="1"/>
          </p:cNvPicPr>
          <p:nvPr/>
        </p:nvPicPr>
        <p:blipFill>
          <a:blip r:embed="rId2"/>
          <a:srcRect l="3114" t="20317" r="7021"/>
          <a:stretch>
            <a:fillRect/>
          </a:stretch>
        </p:blipFill>
        <p:spPr bwMode="auto">
          <a:xfrm>
            <a:off x="2235200" y="0"/>
            <a:ext cx="87375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6201" y="1111047"/>
            <a:ext cx="47836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B0F0"/>
                </a:solidFill>
                <a:latin typeface="Algerian" pitchFamily="82" charset="0"/>
                <a:cs typeface="Aharoni" pitchFamily="2" charset="-79"/>
              </a:rPr>
              <a:t>INDO-PAK ON THE EVE OF BABUR’S INVASION</a:t>
            </a:r>
            <a:endParaRPr lang="en-US" sz="6000" b="1" dirty="0" smtClean="0">
              <a:solidFill>
                <a:srgbClr val="00B0F0"/>
              </a:solidFill>
              <a:latin typeface="Algerian" pitchFamily="82" charset="0"/>
              <a:cs typeface="Aharoni" pitchFamily="2" charset="-79"/>
            </a:endParaRPr>
          </a:p>
        </p:txBody>
      </p:sp>
      <p:pic>
        <p:nvPicPr>
          <p:cNvPr id="8" name="Picture 7" descr="Babur_of_In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13" y="491540"/>
            <a:ext cx="4384291" cy="5916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9423389">
            <a:off x="754743" y="783772"/>
            <a:ext cx="117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Topic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62512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2290" name="Picture 2" descr="C:\Users\haier\Desktop\BS PROGRAM\HISTORY OF SOUTH ASIA UNI CLASSES\WHATSAPP\WhatsApp Image 2020-03-17 at 4.49.58 PM (3).jpeg"/>
          <p:cNvPicPr>
            <a:picLocks noChangeAspect="1" noChangeArrowheads="1"/>
          </p:cNvPicPr>
          <p:nvPr/>
        </p:nvPicPr>
        <p:blipFill>
          <a:blip r:embed="rId2"/>
          <a:srcRect l="13380" t="4103" r="9365" b="37143"/>
          <a:stretch>
            <a:fillRect/>
          </a:stretch>
        </p:blipFill>
        <p:spPr bwMode="auto">
          <a:xfrm>
            <a:off x="420915" y="0"/>
            <a:ext cx="11771086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09483" y="333828"/>
            <a:ext cx="9419773" cy="5965371"/>
            <a:chOff x="1509483" y="333828"/>
            <a:chExt cx="9419773" cy="5965371"/>
          </a:xfrm>
        </p:grpSpPr>
        <p:pic>
          <p:nvPicPr>
            <p:cNvPr id="12290" name="Picture 2" descr="C:\Users\haier\Desktop\BS PROGRAM\HISTORY OF SOUTH ASIA UNI CLASSES\WHATSAPP\WhatsApp Image 2020-03-17 at 4.49.58 PM (3).jpeg"/>
            <p:cNvPicPr>
              <a:picLocks noChangeAspect="1" noChangeArrowheads="1"/>
            </p:cNvPicPr>
            <p:nvPr/>
          </p:nvPicPr>
          <p:blipFill>
            <a:blip r:embed="rId2"/>
            <a:srcRect l="8779" t="62557" r="8974"/>
            <a:stretch>
              <a:fillRect/>
            </a:stretch>
          </p:blipFill>
          <p:spPr bwMode="auto">
            <a:xfrm>
              <a:off x="1509483" y="333828"/>
              <a:ext cx="9419773" cy="4093030"/>
            </a:xfrm>
            <a:prstGeom prst="rect">
              <a:avLst/>
            </a:prstGeom>
            <a:noFill/>
          </p:spPr>
        </p:pic>
        <p:pic>
          <p:nvPicPr>
            <p:cNvPr id="15362" name="Picture 2" descr="C:\Users\haier\Desktop\BS PROGRAM\HISTORY OF SOUTH ASIA UNI CLASSES\WHATSAPP\WhatsApp Image 2020-03-17 at 4.49.58 PM (4).jpeg"/>
            <p:cNvPicPr>
              <a:picLocks noChangeAspect="1" noChangeArrowheads="1"/>
            </p:cNvPicPr>
            <p:nvPr/>
          </p:nvPicPr>
          <p:blipFill>
            <a:blip r:embed="rId3"/>
            <a:srcRect t="27039" b="51496"/>
            <a:stretch>
              <a:fillRect/>
            </a:stretch>
          </p:blipFill>
          <p:spPr bwMode="auto">
            <a:xfrm>
              <a:off x="1510391" y="4441370"/>
              <a:ext cx="9404351" cy="185782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01035" y="0"/>
            <a:ext cx="5168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Economic Condition 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14338" name="Picture 2" descr="C:\Users\haier\Desktop\BS PROGRAM\HISTORY OF SOUTH ASIA UNI CLASSES\WHATSAPP\WhatsApp Image 2020-03-17 at 4.49.59 PM.jpeg"/>
          <p:cNvPicPr>
            <a:picLocks noChangeAspect="1" noChangeArrowheads="1"/>
          </p:cNvPicPr>
          <p:nvPr/>
        </p:nvPicPr>
        <p:blipFill>
          <a:blip r:embed="rId2"/>
          <a:srcRect l="3309" t="13094" r="3700" b="2601"/>
          <a:stretch>
            <a:fillRect/>
          </a:stretch>
        </p:blipFill>
        <p:spPr bwMode="auto">
          <a:xfrm>
            <a:off x="2467428" y="762000"/>
            <a:ext cx="7881257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10749" y="239876"/>
            <a:ext cx="5168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Military Condition 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13314" name="Picture 2" descr="C:\Users\haier\Desktop\BS PROGRAM\HISTORY OF SOUTH ASIA UNI CLASSES\WHATSAPP\WhatsApp Image 2020-03-17 at 4.49.59 PM (1).jpeg"/>
          <p:cNvPicPr>
            <a:picLocks noChangeAspect="1" noChangeArrowheads="1"/>
          </p:cNvPicPr>
          <p:nvPr/>
        </p:nvPicPr>
        <p:blipFill>
          <a:blip r:embed="rId2"/>
          <a:srcRect t="15385" b="25421"/>
          <a:stretch>
            <a:fillRect/>
          </a:stretch>
        </p:blipFill>
        <p:spPr bwMode="auto">
          <a:xfrm>
            <a:off x="2497364" y="994229"/>
            <a:ext cx="7429500" cy="586377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5143" y="2917372"/>
            <a:ext cx="769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Freestyle Script" pitchFamily="66" charset="0"/>
              </a:rPr>
              <a:t>o</a:t>
            </a:r>
            <a:endParaRPr lang="en-US" dirty="0">
              <a:latin typeface="Freestyle Script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8915" y="2692400"/>
            <a:ext cx="769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Freestyle Script" pitchFamily="66" charset="0"/>
              </a:rPr>
              <a:t>y</a:t>
            </a:r>
            <a:endParaRPr lang="en-US" dirty="0">
              <a:latin typeface="Freestyle Script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7715" y="943428"/>
            <a:ext cx="769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Freestyle Script" pitchFamily="66" charset="0"/>
              </a:rPr>
              <a:t>K</a:t>
            </a:r>
            <a:endParaRPr lang="en-US" dirty="0">
              <a:latin typeface="Freestyle Script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7029" y="1284514"/>
            <a:ext cx="769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Freestyle Script" pitchFamily="66" charset="0"/>
              </a:rPr>
              <a:t>N</a:t>
            </a:r>
            <a:endParaRPr lang="en-US" dirty="0">
              <a:latin typeface="Freestyle Script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2857" y="914400"/>
            <a:ext cx="769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Freestyle Script" pitchFamily="66" charset="0"/>
              </a:rPr>
              <a:t>H</a:t>
            </a:r>
            <a:endParaRPr lang="en-US" dirty="0">
              <a:latin typeface="Freestyle Script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5315" y="754742"/>
            <a:ext cx="769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Freestyle Script" pitchFamily="66" charset="0"/>
              </a:rPr>
              <a:t>A</a:t>
            </a:r>
            <a:endParaRPr lang="en-US" dirty="0">
              <a:latin typeface="Freestyle Script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0171" y="428171"/>
            <a:ext cx="769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Freestyle Script" pitchFamily="66" charset="0"/>
              </a:rPr>
              <a:t>T</a:t>
            </a:r>
            <a:endParaRPr lang="en-US" dirty="0">
              <a:latin typeface="Freestyle Script" pitchFamily="66" charset="0"/>
            </a:endParaRPr>
          </a:p>
        </p:txBody>
      </p:sp>
      <p:pic>
        <p:nvPicPr>
          <p:cNvPr id="15" name="Picture 14" descr="download.jpg"/>
          <p:cNvPicPr>
            <a:picLocks noChangeAspect="1"/>
          </p:cNvPicPr>
          <p:nvPr/>
        </p:nvPicPr>
        <p:blipFill>
          <a:blip r:embed="rId2"/>
          <a:srcRect b="8557"/>
          <a:stretch>
            <a:fillRect/>
          </a:stretch>
        </p:blipFill>
        <p:spPr>
          <a:xfrm>
            <a:off x="5662387" y="3222171"/>
            <a:ext cx="1377043" cy="13498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8971" y="1277257"/>
            <a:ext cx="6502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political condition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0856" y="2125509"/>
            <a:ext cx="8069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Social and culture condition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59200" y="28445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 Economic condition </a:t>
            </a:r>
            <a:endParaRPr lang="en-US" sz="36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1511" y="3563649"/>
            <a:ext cx="5208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 Military condition </a:t>
            </a:r>
            <a:endParaRPr lang="en-US" sz="36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62512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96457" y="428561"/>
            <a:ext cx="8069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Political </a:t>
            </a:r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Condition </a:t>
            </a:r>
            <a:endParaRPr lang="en-US" sz="3600" dirty="0">
              <a:latin typeface="Algerian" pitchFamily="82" charset="0"/>
            </a:endParaRPr>
          </a:p>
        </p:txBody>
      </p:sp>
      <p:pic>
        <p:nvPicPr>
          <p:cNvPr id="8" name="Picture 7" descr="hqdefault.jpg"/>
          <p:cNvPicPr>
            <a:picLocks noChangeAspect="1"/>
          </p:cNvPicPr>
          <p:nvPr/>
        </p:nvPicPr>
        <p:blipFill>
          <a:blip r:embed="rId2"/>
          <a:srcRect t="13069" b="13280"/>
          <a:stretch>
            <a:fillRect/>
          </a:stretch>
        </p:blipFill>
        <p:spPr>
          <a:xfrm>
            <a:off x="1269999" y="1335244"/>
            <a:ext cx="9630230" cy="465915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4017" y="909037"/>
            <a:ext cx="4493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1. No Political Unity</a:t>
            </a:r>
            <a:endParaRPr lang="en-US" sz="32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58" y="1799771"/>
            <a:ext cx="109002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Since the death of </a:t>
            </a:r>
            <a:r>
              <a:rPr lang="en-US" sz="2800" dirty="0" err="1" smtClean="0"/>
              <a:t>Firuz</a:t>
            </a:r>
            <a:r>
              <a:rPr lang="en-US" sz="2800" dirty="0" smtClean="0"/>
              <a:t> </a:t>
            </a:r>
            <a:r>
              <a:rPr lang="en-US" sz="2800" dirty="0" err="1" smtClean="0"/>
              <a:t>Traghluq</a:t>
            </a:r>
            <a:r>
              <a:rPr lang="en-US" sz="2800" dirty="0" smtClean="0"/>
              <a:t>, the disintegration of the Delhi Sultanate had set in and a large number of independent States had sprung up in this country.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Of the important independent states of Northern India the names of Delhi, Gujarat, </a:t>
            </a:r>
            <a:r>
              <a:rPr lang="en-US" sz="2800" dirty="0" err="1" smtClean="0"/>
              <a:t>Malwa</a:t>
            </a:r>
            <a:r>
              <a:rPr lang="en-US" sz="2800" dirty="0" smtClean="0"/>
              <a:t> Bengal, </a:t>
            </a:r>
            <a:r>
              <a:rPr lang="en-US" sz="2800" dirty="0" err="1" smtClean="0"/>
              <a:t>Mewar</a:t>
            </a:r>
            <a:r>
              <a:rPr lang="en-US" sz="2800" dirty="0" smtClean="0"/>
              <a:t>, </a:t>
            </a:r>
            <a:r>
              <a:rPr lang="en-US" sz="2800" dirty="0" err="1" smtClean="0"/>
              <a:t>Khandesh</a:t>
            </a:r>
            <a:r>
              <a:rPr lang="en-US" sz="2800" dirty="0" smtClean="0"/>
              <a:t>, Punjab, Sind and Kashmir may be mentioned here </a:t>
            </a:r>
            <a:endParaRPr lang="en-US" sz="2800" dirty="0"/>
          </a:p>
        </p:txBody>
      </p:sp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18381" y="711114"/>
            <a:ext cx="4903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2. The Kingdom of Delhi</a:t>
            </a:r>
            <a:endParaRPr lang="en-US" sz="32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6" name="Picture 5" descr="WhatsApp Image 2020-03-17 at 4.49.52 PM (1).jpeg"/>
          <p:cNvPicPr>
            <a:picLocks noChangeAspect="1"/>
          </p:cNvPicPr>
          <p:nvPr/>
        </p:nvPicPr>
        <p:blipFill>
          <a:blip r:embed="rId2"/>
          <a:srcRect t="27937" b="16614"/>
          <a:stretch>
            <a:fillRect/>
          </a:stretch>
        </p:blipFill>
        <p:spPr>
          <a:xfrm>
            <a:off x="6238421" y="1480457"/>
            <a:ext cx="5953579" cy="5050972"/>
          </a:xfrm>
          <a:prstGeom prst="rect">
            <a:avLst/>
          </a:prstGeom>
        </p:spPr>
      </p:pic>
      <p:pic>
        <p:nvPicPr>
          <p:cNvPr id="10" name="Picture 9" descr="WhatsApp Image 2020-03-17 at 4.49.52 PM.jpeg"/>
          <p:cNvPicPr>
            <a:picLocks noChangeAspect="1"/>
          </p:cNvPicPr>
          <p:nvPr/>
        </p:nvPicPr>
        <p:blipFill>
          <a:blip r:embed="rId3"/>
          <a:srcRect l="3721" t="46138" r="3439" b="10899"/>
          <a:stretch>
            <a:fillRect/>
          </a:stretch>
        </p:blipFill>
        <p:spPr>
          <a:xfrm>
            <a:off x="435429" y="1451428"/>
            <a:ext cx="5776685" cy="505097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1675" y="734866"/>
            <a:ext cx="1946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Bengal</a:t>
            </a:r>
            <a:endParaRPr lang="en-US" sz="32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1026" name="Picture 2" descr="C:\Users\haier\Desktop\BS PROGRAM\HISTORY OF SOUTH ASIA UNI CLASSES\WHATSAPP\WhatsApp Image 2020-03-17 at 4.49.53 PM.jpeg"/>
          <p:cNvPicPr>
            <a:picLocks noChangeAspect="1" noChangeArrowheads="1"/>
          </p:cNvPicPr>
          <p:nvPr/>
        </p:nvPicPr>
        <p:blipFill>
          <a:blip r:embed="rId2"/>
          <a:srcRect t="35851" r="3309" b="24068"/>
          <a:stretch>
            <a:fillRect/>
          </a:stretch>
        </p:blipFill>
        <p:spPr bwMode="auto">
          <a:xfrm>
            <a:off x="1147534" y="1582057"/>
            <a:ext cx="9818879" cy="445588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91143" y="0"/>
            <a:ext cx="522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Malwa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0230" y="616856"/>
            <a:ext cx="11030856" cy="6241144"/>
            <a:chOff x="740230" y="616856"/>
            <a:chExt cx="11030856" cy="6241144"/>
          </a:xfrm>
        </p:grpSpPr>
        <p:pic>
          <p:nvPicPr>
            <p:cNvPr id="2050" name="Picture 2" descr="C:\Users\haier\Desktop\BS PROGRAM\HISTORY OF SOUTH ASIA UNI CLASSES\WHATSAPP\WhatsApp Image 2020-03-17 at 4.49.53 PM.jpeg"/>
            <p:cNvPicPr>
              <a:picLocks noChangeAspect="1" noChangeArrowheads="1"/>
            </p:cNvPicPr>
            <p:nvPr/>
          </p:nvPicPr>
          <p:blipFill>
            <a:blip r:embed="rId2"/>
            <a:srcRect t="74892" b="3150"/>
            <a:stretch>
              <a:fillRect/>
            </a:stretch>
          </p:blipFill>
          <p:spPr bwMode="auto">
            <a:xfrm>
              <a:off x="783771" y="616856"/>
              <a:ext cx="10958285" cy="1879601"/>
            </a:xfrm>
            <a:prstGeom prst="rect">
              <a:avLst/>
            </a:prstGeom>
            <a:noFill/>
          </p:spPr>
        </p:pic>
        <p:pic>
          <p:nvPicPr>
            <p:cNvPr id="2051" name="Picture 3" descr="C:\Users\haier\Desktop\BS PROGRAM\HISTORY OF SOUTH ASIA UNI CLASSES\WHATSAPP\WhatsApp Image 2020-03-17 at 4.49.53 PM (1).jpeg"/>
            <p:cNvPicPr>
              <a:picLocks noChangeAspect="1" noChangeArrowheads="1"/>
            </p:cNvPicPr>
            <p:nvPr/>
          </p:nvPicPr>
          <p:blipFill>
            <a:blip r:embed="rId3"/>
            <a:srcRect l="2918" t="20806" r="1941" b="33773"/>
            <a:stretch>
              <a:fillRect/>
            </a:stretch>
          </p:blipFill>
          <p:spPr bwMode="auto">
            <a:xfrm>
              <a:off x="740230" y="2409371"/>
              <a:ext cx="11030856" cy="444862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92743" y="704333"/>
            <a:ext cx="522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Gujrat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3074" name="Picture 2" descr="C:\Users\haier\Desktop\BS PROGRAM\HISTORY OF SOUTH ASIA UNI CLASSES\WHATSAPP\WhatsApp Image 2020-03-17 at 4.49.53 PM (2).jpeg"/>
          <p:cNvPicPr>
            <a:picLocks noChangeAspect="1" noChangeArrowheads="1"/>
          </p:cNvPicPr>
          <p:nvPr/>
        </p:nvPicPr>
        <p:blipFill>
          <a:blip r:embed="rId2"/>
          <a:srcRect t="36044" b="22637"/>
          <a:stretch>
            <a:fillRect/>
          </a:stretch>
        </p:blipFill>
        <p:spPr bwMode="auto">
          <a:xfrm>
            <a:off x="1916792" y="1494970"/>
            <a:ext cx="9012465" cy="455192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1560</TotalTime>
  <Words>158</Words>
  <Application>Microsoft Office PowerPoint</Application>
  <PresentationFormat>Custom</PresentationFormat>
  <Paragraphs>58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Wisp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Windows User</cp:lastModifiedBy>
  <cp:revision>169</cp:revision>
  <dcterms:created xsi:type="dcterms:W3CDTF">2014-09-12T02:13:59Z</dcterms:created>
  <dcterms:modified xsi:type="dcterms:W3CDTF">2020-03-17T12:45:26Z</dcterms:modified>
</cp:coreProperties>
</file>