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74" r:id="rId4"/>
    <p:sldId id="275" r:id="rId5"/>
    <p:sldId id="271" r:id="rId6"/>
    <p:sldId id="277" r:id="rId7"/>
    <p:sldId id="268" r:id="rId8"/>
    <p:sldId id="269" r:id="rId9"/>
    <p:sldId id="27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660"/>
  </p:normalViewPr>
  <p:slideViewPr>
    <p:cSldViewPr>
      <p:cViewPr varScale="1">
        <p:scale>
          <a:sx n="69" d="100"/>
          <a:sy n="69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859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594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935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122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96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39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705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819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004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395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269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DCBC4-3B20-4538-B2D6-7C033ABD7D14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567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06997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Citrus Canker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0183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History and Importance: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Occur in all citrus growing areas.</a:t>
            </a:r>
          </a:p>
          <a:p>
            <a:r>
              <a:rPr lang="en-US" dirty="0"/>
              <a:t>Originated in China &amp; spread to Europe and USA in 1910.</a:t>
            </a:r>
          </a:p>
          <a:p>
            <a:r>
              <a:rPr lang="en-US" dirty="0"/>
              <a:t>In 1919 &amp; 1984 all citrus destroyed in Florida, USA.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62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err="1"/>
              <a:t>Xanthomonas</a:t>
            </a:r>
            <a:r>
              <a:rPr lang="en-US" i="1" dirty="0"/>
              <a:t> </a:t>
            </a:r>
            <a:r>
              <a:rPr lang="en-US" i="1" dirty="0" err="1"/>
              <a:t>axonopodis</a:t>
            </a:r>
            <a:r>
              <a:rPr lang="en-US" dirty="0"/>
              <a:t> </a:t>
            </a:r>
            <a:r>
              <a:rPr lang="en-US" dirty="0" err="1" smtClean="0"/>
              <a:t>pv</a:t>
            </a:r>
            <a:r>
              <a:rPr lang="en-US" dirty="0" smtClean="0"/>
              <a:t>. </a:t>
            </a:r>
            <a:r>
              <a:rPr lang="en-US" i="1" dirty="0" err="1"/>
              <a:t>citri</a:t>
            </a:r>
            <a:r>
              <a:rPr lang="en-US" dirty="0"/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912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First raised watery spots appear on leaves.</a:t>
            </a:r>
          </a:p>
          <a:p>
            <a:pPr lvl="0"/>
            <a:r>
              <a:rPr lang="en-US" dirty="0"/>
              <a:t>Later spots become thickened, brown and corky.</a:t>
            </a:r>
          </a:p>
          <a:p>
            <a:pPr lvl="0"/>
            <a:r>
              <a:rPr lang="en-US" dirty="0"/>
              <a:t>Infection to midrib and petiole causes premature defoliation.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81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Symptoms</a:t>
            </a:r>
            <a:endParaRPr lang="en-US" b="1" dirty="0"/>
          </a:p>
        </p:txBody>
      </p:sp>
      <p:sp>
        <p:nvSpPr>
          <p:cNvPr id="7" name="AutoShape 4" descr="http://www.ctahr.hawaii.edu/bbtd/images/morse-a.jpg"/>
          <p:cNvSpPr>
            <a:spLocks noChangeAspect="1" noChangeArrowheads="1"/>
          </p:cNvSpPr>
          <p:nvPr/>
        </p:nvSpPr>
        <p:spPr bwMode="auto">
          <a:xfrm>
            <a:off x="63500" y="-136525"/>
            <a:ext cx="4572000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800" y="4191000"/>
            <a:ext cx="16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Raised, thick, corky brown cankers on leaves</a:t>
            </a:r>
            <a:endParaRPr lang="en-US" dirty="0"/>
          </a:p>
        </p:txBody>
      </p:sp>
      <p:pic>
        <p:nvPicPr>
          <p:cNvPr id="1028" name="Picture 4" descr="Image result for canker of citr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9836" y="1554162"/>
            <a:ext cx="3359150" cy="4160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Arrow Connector 9"/>
          <p:cNvCxnSpPr/>
          <p:nvPr/>
        </p:nvCxnSpPr>
        <p:spPr>
          <a:xfrm flipH="1">
            <a:off x="1600200" y="2667000"/>
            <a:ext cx="2286000" cy="1524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374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Symptoms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477000" y="4495800"/>
            <a:ext cx="152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Raised, thick, corky brown cankers on </a:t>
            </a:r>
            <a:r>
              <a:rPr lang="en-US" dirty="0" smtClean="0"/>
              <a:t>fruits</a:t>
            </a:r>
            <a:endParaRPr lang="en-US" dirty="0"/>
          </a:p>
        </p:txBody>
      </p:sp>
      <p:pic>
        <p:nvPicPr>
          <p:cNvPr id="2050" name="Picture 2" descr="Image result for canker of citr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666280"/>
            <a:ext cx="3621878" cy="3291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4191000" y="3505200"/>
            <a:ext cx="1905000" cy="1295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2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Disease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Primary source are old lesions on standing trees.</a:t>
            </a:r>
          </a:p>
          <a:p>
            <a:r>
              <a:rPr lang="en-US" dirty="0"/>
              <a:t>Wind driven rain helps in secondary infection.</a:t>
            </a:r>
          </a:p>
          <a:p>
            <a:r>
              <a:rPr lang="en-US" dirty="0"/>
              <a:t>Enter through stomata or wounds.</a:t>
            </a:r>
          </a:p>
          <a:p>
            <a:r>
              <a:rPr lang="en-US" dirty="0"/>
              <a:t>Bacteria induce surrounding cells to swell up and divide abnormally. </a:t>
            </a:r>
          </a:p>
          <a:p>
            <a:r>
              <a:rPr lang="en-US" dirty="0"/>
              <a:t>Tissue disruption and enzymes begin to degrade tissues, kill cells.</a:t>
            </a:r>
          </a:p>
          <a:p>
            <a:r>
              <a:rPr lang="en-US" dirty="0"/>
              <a:t>Plant cell contents leak out to nourish bacteria.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62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Epidemiology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Leaf </a:t>
            </a:r>
            <a:r>
              <a:rPr lang="en-US" dirty="0" smtClean="0"/>
              <a:t>miner </a:t>
            </a:r>
            <a:endParaRPr lang="en-US" dirty="0"/>
          </a:p>
          <a:p>
            <a:r>
              <a:rPr lang="en-US" dirty="0"/>
              <a:t>20-30°C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766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Management: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Streptomycin 100-1000 ppm at 15 days interval.</a:t>
            </a:r>
          </a:p>
          <a:p>
            <a:pPr lvl="0"/>
            <a:r>
              <a:rPr lang="en-US"/>
              <a:t>Garlic extract.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118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165</Words>
  <Application>Microsoft Office PowerPoint</Application>
  <PresentationFormat>On-screen Show (4:3)</PresentationFormat>
  <Paragraphs>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Citrus Canker </vt:lpstr>
      <vt:lpstr>History and Importance: </vt:lpstr>
      <vt:lpstr>Etiology</vt:lpstr>
      <vt:lpstr>Symptoms</vt:lpstr>
      <vt:lpstr>Symptoms</vt:lpstr>
      <vt:lpstr>Symptoms</vt:lpstr>
      <vt:lpstr>Disease cycle</vt:lpstr>
      <vt:lpstr>Epidemiology</vt:lpstr>
      <vt:lpstr>Management: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BANANA BUNCHY TOP</dc:title>
  <dc:creator>salman</dc:creator>
  <cp:lastModifiedBy>Windows User</cp:lastModifiedBy>
  <cp:revision>26</cp:revision>
  <dcterms:created xsi:type="dcterms:W3CDTF">2015-04-10T01:34:07Z</dcterms:created>
  <dcterms:modified xsi:type="dcterms:W3CDTF">2020-02-24T04:01:45Z</dcterms:modified>
</cp:coreProperties>
</file>