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14" r:id="rId2"/>
    <p:sldId id="315" r:id="rId3"/>
    <p:sldId id="257" r:id="rId4"/>
    <p:sldId id="316" r:id="rId5"/>
    <p:sldId id="31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318" r:id="rId18"/>
    <p:sldId id="275" r:id="rId19"/>
    <p:sldId id="276" r:id="rId20"/>
    <p:sldId id="277" r:id="rId21"/>
    <p:sldId id="284" r:id="rId22"/>
    <p:sldId id="319" r:id="rId23"/>
    <p:sldId id="32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88B48-A25A-4E96-ADAF-CA23AA6E4199}" type="datetimeFigureOut">
              <a:rPr lang="en-US" smtClean="0"/>
              <a:t>24-Nov-20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CDA46-AEE1-4221-A4A0-CBB96E14A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0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392D5-AF46-44CB-BA5F-9F5BB6D91E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73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69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2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6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4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6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7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2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2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2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4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25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Computer (Comp-201)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A6F-44C3-4DEE-A14F-853C7FA02E91}" type="datetime1">
              <a:rPr lang="en-US" smtClean="0"/>
              <a:t>24-Nov-20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2A04-BED9-4375-AD78-EBA75F5DE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9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Mechanical mouse</a:t>
            </a:r>
            <a:r>
              <a:rPr lang="en-US" dirty="0" smtClean="0"/>
              <a:t> contains a rubber or metal ball inside it.</a:t>
            </a:r>
          </a:p>
          <a:p>
            <a:pPr algn="just"/>
            <a:r>
              <a:rPr lang="en-US" dirty="0" smtClean="0"/>
              <a:t>The movement of cursor depends on the movement of ball.</a:t>
            </a:r>
          </a:p>
          <a:p>
            <a:pPr algn="just"/>
            <a:r>
              <a:rPr lang="en-US" dirty="0" smtClean="0"/>
              <a:t>This mouse is normally used on a mouse pad, which is a small pad of rubber or foam to provide easy movement of the mouse.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9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Optical  mouse</a:t>
            </a:r>
            <a:r>
              <a:rPr lang="en-US" dirty="0" smtClean="0"/>
              <a:t> contains no ball inside it, it uses a device that emits light to detect the mouse movement.</a:t>
            </a:r>
          </a:p>
          <a:p>
            <a:pPr lvl="1" algn="just"/>
            <a:r>
              <a:rPr lang="en-US" dirty="0" smtClean="0"/>
              <a:t>Optical sensor and laser is used in these types of mouse.</a:t>
            </a:r>
          </a:p>
          <a:p>
            <a:pPr lvl="1" algn="just"/>
            <a:r>
              <a:rPr lang="en-US" dirty="0" smtClean="0"/>
              <a:t>It is more expensive </a:t>
            </a:r>
            <a:r>
              <a:rPr lang="en-US" smtClean="0"/>
              <a:t>than mechanical </a:t>
            </a:r>
            <a:r>
              <a:rPr lang="en-US" dirty="0" smtClean="0"/>
              <a:t>mouse and is the most widely used mouse.</a:t>
            </a:r>
          </a:p>
          <a:p>
            <a:pPr algn="just"/>
            <a:r>
              <a:rPr lang="en-US" b="1" i="1" dirty="0" smtClean="0"/>
              <a:t>Wireless mouse</a:t>
            </a:r>
            <a:r>
              <a:rPr lang="en-US" dirty="0" smtClean="0"/>
              <a:t> is a type of mouse that does not require a wire for working.</a:t>
            </a:r>
          </a:p>
          <a:p>
            <a:pPr lvl="1" algn="just"/>
            <a:r>
              <a:rPr lang="en-US" dirty="0" smtClean="0"/>
              <a:t>It transmits data using wireless technology like radio waves or infrared light waves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809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Touch mouse is a touch sensitive mouse that recognizes touch gestures.</a:t>
            </a:r>
          </a:p>
          <a:p>
            <a:pPr algn="just"/>
            <a:r>
              <a:rPr lang="en-US" dirty="0" smtClean="0"/>
              <a:t>It can also detect the movement of the mouse and traditional click and scroll operations for example the user</a:t>
            </a:r>
          </a:p>
          <a:p>
            <a:pPr lvl="1" algn="just"/>
            <a:r>
              <a:rPr lang="en-US" dirty="0" smtClean="0"/>
              <a:t>can press a location on a touch mouse to click</a:t>
            </a:r>
          </a:p>
          <a:p>
            <a:pPr lvl="1" algn="just"/>
            <a:r>
              <a:rPr lang="en-US" dirty="0" smtClean="0"/>
              <a:t>can sweep thumb on the mouse to scroll pages</a:t>
            </a:r>
          </a:p>
          <a:p>
            <a:pPr lvl="1" algn="just"/>
            <a:r>
              <a:rPr lang="en-US" dirty="0" smtClean="0"/>
              <a:t>Can slide multiple fingers across the mouse to zoom.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666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13837"/>
            <a:ext cx="7543800" cy="1008796"/>
          </a:xfrm>
        </p:spPr>
        <p:txBody>
          <a:bodyPr/>
          <a:lstStyle/>
          <a:p>
            <a:r>
              <a:rPr lang="en-US" dirty="0" smtClean="0"/>
              <a:t>Trackball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543801" cy="402336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 trackball can be used as an alternative to a mouse.</a:t>
            </a:r>
          </a:p>
          <a:p>
            <a:pPr algn="just"/>
            <a:r>
              <a:rPr lang="en-US" dirty="0" smtClean="0"/>
              <a:t>It has buttons similar to those on mouse, and has a large rotating ball on the top.</a:t>
            </a:r>
          </a:p>
          <a:p>
            <a:pPr algn="just"/>
            <a:r>
              <a:rPr lang="en-US" dirty="0" smtClean="0"/>
              <a:t>The body of the trackball is not moved, instead the ball is rolled with fingers.</a:t>
            </a:r>
          </a:p>
          <a:p>
            <a:pPr algn="just"/>
            <a:r>
              <a:rPr lang="en-US" dirty="0" smtClean="0"/>
              <a:t>Position of cursor on the screen is controlled by rotating the ball.</a:t>
            </a:r>
          </a:p>
          <a:p>
            <a:pPr algn="just"/>
            <a:r>
              <a:rPr lang="en-US" dirty="0" smtClean="0"/>
              <a:t>Advantage of trackball over mouse is that it takes less space to move.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4495800"/>
            <a:ext cx="21431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335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touchpad is a small and flat surface over which the user moves his finger.</a:t>
            </a:r>
          </a:p>
          <a:p>
            <a:pPr algn="just"/>
            <a:r>
              <a:rPr lang="en-US" dirty="0" smtClean="0"/>
              <a:t>Movement of the finger moves the cursor on the screen.</a:t>
            </a:r>
          </a:p>
          <a:p>
            <a:pPr algn="just"/>
            <a:r>
              <a:rPr lang="en-US" dirty="0" smtClean="0"/>
              <a:t>Touchpad also has one or two buttons near it and these buttons work like mouse buttons.</a:t>
            </a:r>
          </a:p>
          <a:p>
            <a:pPr algn="just"/>
            <a:r>
              <a:rPr lang="en-US" dirty="0" smtClean="0"/>
              <a:t>Touchpads are built in in laptop computers.</a:t>
            </a:r>
          </a:p>
          <a:p>
            <a:pPr algn="just"/>
            <a:r>
              <a:rPr lang="en-US" dirty="0" smtClean="0"/>
              <a:t>An external wireless touchpad can also be used with desktop computers.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4572000"/>
            <a:ext cx="26860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48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touchscreen is a touch sensitive device.</a:t>
            </a:r>
          </a:p>
          <a:p>
            <a:pPr algn="just"/>
            <a:r>
              <a:rPr lang="en-US" dirty="0" smtClean="0"/>
              <a:t>The user can touch different parts of the screen with the finger or stylus to input data and issue commands.</a:t>
            </a:r>
          </a:p>
          <a:p>
            <a:pPr algn="just"/>
            <a:r>
              <a:rPr lang="en-US" dirty="0" smtClean="0"/>
              <a:t>Most of the touch screens now a days are multi touch and can recognize input from more than one finger at a time.</a:t>
            </a:r>
          </a:p>
          <a:p>
            <a:pPr algn="just"/>
            <a:r>
              <a:rPr lang="en-US" dirty="0" smtClean="0"/>
              <a:t>For example the user can use two fingers to enlarge and rotate an image on the screen.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192" y="4114800"/>
            <a:ext cx="2143125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619625"/>
            <a:ext cx="28003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262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Touch Screen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Touch screens are commonly used in tablets, mobile devices and ATMs.</a:t>
            </a:r>
          </a:p>
          <a:p>
            <a:pPr algn="just"/>
            <a:r>
              <a:rPr lang="en-US" dirty="0" smtClean="0"/>
              <a:t>Some models of laptops also have touch screens.</a:t>
            </a:r>
          </a:p>
          <a:p>
            <a:pPr algn="just"/>
            <a:r>
              <a:rPr lang="en-US" dirty="0" smtClean="0"/>
              <a:t>Touch screens are very popular because user can interact with the computer easily without an external input device.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12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003" y="685800"/>
            <a:ext cx="7543800" cy="856396"/>
          </a:xfrm>
        </p:spPr>
        <p:txBody>
          <a:bodyPr/>
          <a:lstStyle/>
          <a:p>
            <a:r>
              <a:rPr lang="en-US" dirty="0" smtClean="0"/>
              <a:t>Pen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590" y="1828800"/>
            <a:ext cx="7543801" cy="4023360"/>
          </a:xfrm>
        </p:spPr>
        <p:txBody>
          <a:bodyPr/>
          <a:lstStyle/>
          <a:p>
            <a:pPr algn="just"/>
            <a:r>
              <a:rPr lang="en-US" dirty="0"/>
              <a:t>With pen input, you touch a stylus or digital pen on a flat surface to write, draw, or make selections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The flat surface may be a screen on a monitor or mobile device, a signature capture pad, or a graphics tablet 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A stylus is a small metal or plastic device that looks like a tiny ink pen but uses pressure instead of ink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A digital pen, which is slightly larger than a stylus, typically provides more functionality than a stylus, featuring electronic erasers and programmable buttons. Most digital pens, often simply called pens, are pressure-sensitive.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4921822"/>
            <a:ext cx="1632078" cy="14027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1674" y="5029200"/>
            <a:ext cx="232092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43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Input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process of entering any sound into the computer is called audio input.</a:t>
            </a:r>
          </a:p>
          <a:p>
            <a:pPr algn="just"/>
            <a:r>
              <a:rPr lang="en-US" dirty="0" smtClean="0"/>
              <a:t>It may include speech, music or any other sound effects.</a:t>
            </a:r>
          </a:p>
          <a:p>
            <a:pPr algn="just"/>
            <a:r>
              <a:rPr lang="en-US" dirty="0" smtClean="0"/>
              <a:t>Audio can be entered through different devices such as microphone, tape players, CD/DVD player or radio.</a:t>
            </a:r>
          </a:p>
          <a:p>
            <a:pPr algn="just"/>
            <a:r>
              <a:rPr lang="en-US" dirty="0" smtClean="0"/>
              <a:t>Audio devices convert sounds into a form that can be processed by computer. Common audio devices are microphone  and MIDI devices.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55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 Input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Microphone</a:t>
            </a:r>
          </a:p>
          <a:p>
            <a:pPr lvl="1" algn="just"/>
            <a:r>
              <a:rPr lang="en-US" dirty="0" smtClean="0"/>
              <a:t>It is an input device that digitally record audio data such as human voice.</a:t>
            </a:r>
          </a:p>
          <a:p>
            <a:pPr lvl="1" algn="just"/>
            <a:r>
              <a:rPr lang="en-US" dirty="0" smtClean="0"/>
              <a:t>It can be plugged into a computer or recorder.</a:t>
            </a:r>
          </a:p>
          <a:p>
            <a:pPr lvl="1" algn="just"/>
            <a:r>
              <a:rPr lang="en-US" dirty="0" smtClean="0"/>
              <a:t>It enables users to input text and issue commands orally.</a:t>
            </a:r>
          </a:p>
          <a:p>
            <a:pPr lvl="1" algn="just"/>
            <a:r>
              <a:rPr lang="en-US" dirty="0" smtClean="0"/>
              <a:t>The software in the computer converts the sound waves into digital form, which is then stored in memory for future use.</a:t>
            </a:r>
          </a:p>
          <a:p>
            <a:pPr lvl="1"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9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&amp; Output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is Input and Input devices?</a:t>
            </a:r>
          </a:p>
          <a:p>
            <a:pPr algn="just"/>
            <a:r>
              <a:rPr lang="en-US" dirty="0"/>
              <a:t>Input is any data and instructions entered into the memory of a computer. </a:t>
            </a:r>
            <a:r>
              <a:rPr lang="en-US" dirty="0" smtClean="0"/>
              <a:t>An </a:t>
            </a:r>
            <a:r>
              <a:rPr lang="en-US" dirty="0"/>
              <a:t>input device is any hardware component that allows users to enter data and instructions into a computer. </a:t>
            </a:r>
          </a:p>
        </p:txBody>
      </p:sp>
    </p:spTree>
    <p:extLst>
      <p:ext uri="{BB962C8B-B14F-4D97-AF65-F5344CB8AC3E}">
        <p14:creationId xmlns:p14="http://schemas.microsoft.com/office/powerpoint/2010/main" val="2226215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 Input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MIDI Devices</a:t>
            </a:r>
          </a:p>
          <a:p>
            <a:pPr lvl="1" algn="just"/>
            <a:r>
              <a:rPr lang="en-US" dirty="0" smtClean="0"/>
              <a:t>MIDI stands for musical instrument digital interface.</a:t>
            </a:r>
          </a:p>
          <a:p>
            <a:pPr lvl="1" algn="just"/>
            <a:r>
              <a:rPr lang="en-US" dirty="0" smtClean="0"/>
              <a:t>MIDI devices are used to enter music and other sound effects in computer.</a:t>
            </a:r>
          </a:p>
          <a:p>
            <a:pPr lvl="1" algn="just"/>
            <a:r>
              <a:rPr lang="en-US" dirty="0" smtClean="0"/>
              <a:t>These devices connect to sound card in the computer.</a:t>
            </a:r>
          </a:p>
          <a:p>
            <a:pPr lvl="1" algn="just"/>
            <a:r>
              <a:rPr lang="en-US" dirty="0" smtClean="0"/>
              <a:t>The user can compose and edit music and many other sounds using software.</a:t>
            </a:r>
          </a:p>
          <a:p>
            <a:pPr lvl="1" algn="just"/>
            <a:r>
              <a:rPr lang="en-US" dirty="0" smtClean="0"/>
              <a:t>Electronic piano keyboard is an example of MIDI device.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562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Sensors Input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Sensor is an input device that inputs data directly from the environment and stores it in the computer.</a:t>
            </a:r>
          </a:p>
          <a:p>
            <a:pPr algn="just"/>
            <a:r>
              <a:rPr lang="en-US" dirty="0" smtClean="0"/>
              <a:t>It is usually used to detect speed, movement, weight, pressure, temperature, humidity, wind and images.</a:t>
            </a:r>
          </a:p>
          <a:p>
            <a:pPr algn="just"/>
            <a:r>
              <a:rPr lang="en-US" dirty="0" smtClean="0"/>
              <a:t>Sensors can be used to sense weather conditions and earthquakes.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8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Input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Game Controllers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Game Pads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Light Guns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Digital Cameras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Video Input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Web cams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Scanners and reading Devices</a:t>
            </a:r>
          </a:p>
          <a:p>
            <a:pPr marL="749808" lvl="1" indent="-457200">
              <a:buFont typeface="Arial" panose="020B0604020202020204" pitchFamily="34" charset="0"/>
              <a:buChar char="•"/>
            </a:pPr>
            <a:r>
              <a:rPr lang="en-US" dirty="0"/>
              <a:t>An optical scanner, usually called a scanner, is a light-sensing input device that reads printed text and graphics and then translates the results into a form the computer can process.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1637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905000"/>
            <a:ext cx="7543801" cy="3964094"/>
          </a:xfrm>
        </p:spPr>
        <p:txBody>
          <a:bodyPr>
            <a:normAutofit/>
          </a:bodyPr>
          <a:lstStyle/>
          <a:p>
            <a:pPr marL="749808" lvl="1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Optical Readers An optical reader is a device that uses a light source to read characters, marks, and codes and then converts them into digital data that a computer can process. Two technologies used by optical readers are </a:t>
            </a:r>
            <a:r>
              <a:rPr lang="en-US" sz="2000" dirty="0" smtClean="0"/>
              <a:t>optical </a:t>
            </a:r>
            <a:r>
              <a:rPr lang="en-US" sz="2000" dirty="0"/>
              <a:t>character recognition and optical mark recognition. </a:t>
            </a:r>
            <a:endParaRPr lang="en-US" sz="2000" dirty="0" smtClean="0"/>
          </a:p>
          <a:p>
            <a:pPr marL="1115568" lvl="3" indent="-457200" algn="just">
              <a:buFont typeface="Wingdings" panose="05000000000000000000" pitchFamily="2" charset="2"/>
              <a:buChar char="Ø"/>
            </a:pPr>
            <a:r>
              <a:rPr lang="en-US" sz="1600" dirty="0"/>
              <a:t> </a:t>
            </a:r>
            <a:r>
              <a:rPr lang="en-US" sz="1800" dirty="0"/>
              <a:t>Optical character recognition (OCR) involves reading typewritten, computer-printed, or </a:t>
            </a:r>
            <a:r>
              <a:rPr lang="en-US" sz="1800" dirty="0" smtClean="0"/>
              <a:t>hand printed </a:t>
            </a:r>
            <a:r>
              <a:rPr lang="en-US" sz="1800" dirty="0"/>
              <a:t>characters from ordinary documents and translating the images into a form the computer can </a:t>
            </a:r>
            <a:r>
              <a:rPr lang="en-US" sz="1800" dirty="0" smtClean="0"/>
              <a:t>process.</a:t>
            </a:r>
          </a:p>
          <a:p>
            <a:pPr marL="1115568" lvl="3" indent="-457200" algn="just">
              <a:buFont typeface="Wingdings" panose="05000000000000000000" pitchFamily="2" charset="2"/>
              <a:buChar char="Ø"/>
            </a:pPr>
            <a:r>
              <a:rPr lang="en-US" sz="1800" dirty="0"/>
              <a:t>Optical mark recognition (OMR) devices read hand-drawn marks such as small circles or rectangles. A person places these marks on a form, such as a test, survey, or questionnaire answer </a:t>
            </a:r>
            <a:r>
              <a:rPr lang="en-US" sz="1800" dirty="0" smtClean="0"/>
              <a:t>sheet.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en-US" dirty="0" smtClean="0"/>
              <a:t>Barcode Reader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97876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Keyboard</a:t>
            </a:r>
          </a:p>
          <a:p>
            <a:r>
              <a:rPr lang="en-US" dirty="0" smtClean="0"/>
              <a:t>Pointing Devices</a:t>
            </a:r>
          </a:p>
          <a:p>
            <a:r>
              <a:rPr lang="en-US" dirty="0" smtClean="0"/>
              <a:t>Touch Screen</a:t>
            </a:r>
          </a:p>
          <a:p>
            <a:r>
              <a:rPr lang="en-US" dirty="0" smtClean="0"/>
              <a:t>Audio Input Devices</a:t>
            </a:r>
          </a:p>
          <a:p>
            <a:r>
              <a:rPr lang="en-US" dirty="0" smtClean="0"/>
              <a:t>Sensors Input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989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keyboard is an input device that contains keys users press to enter data and instructions into a </a:t>
            </a:r>
            <a:r>
              <a:rPr lang="en-US" dirty="0" smtClean="0"/>
              <a:t>computer.</a:t>
            </a:r>
          </a:p>
          <a:p>
            <a:r>
              <a:rPr lang="en-US" dirty="0"/>
              <a:t>All desktop computer keyboards have a typing area that includes the letters of the alphabet, numbers, punctuation marks, and other basic keys.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desktop computer keyboards also have a numeric keypad on the right side of the keyboard</a:t>
            </a:r>
            <a:r>
              <a:rPr lang="en-US" dirty="0" smtClean="0"/>
              <a:t>.</a:t>
            </a:r>
          </a:p>
          <a:p>
            <a:r>
              <a:rPr lang="en-US" dirty="0"/>
              <a:t>Most of today’s desktop computer </a:t>
            </a:r>
            <a:r>
              <a:rPr lang="en-US" dirty="0" smtClean="0"/>
              <a:t>key boards </a:t>
            </a:r>
            <a:r>
              <a:rPr lang="en-US" dirty="0"/>
              <a:t>are enhanced keyboards. An enhanced keyboard has 12 or more function keys along the top and a set of arrow and additional keys between the </a:t>
            </a:r>
            <a:r>
              <a:rPr lang="en-US" dirty="0" smtClean="0"/>
              <a:t>typing </a:t>
            </a:r>
            <a:r>
              <a:rPr lang="en-US" dirty="0"/>
              <a:t>area and the numeric </a:t>
            </a:r>
            <a:r>
              <a:rPr lang="en-US" dirty="0" smtClean="0"/>
              <a:t>keys.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219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213" y="1837796"/>
            <a:ext cx="7543801" cy="4023360"/>
          </a:xfrm>
        </p:spPr>
        <p:txBody>
          <a:bodyPr/>
          <a:lstStyle/>
          <a:p>
            <a:r>
              <a:rPr lang="en-US" dirty="0"/>
              <a:t>Desktop computer keyboards often attach via a cable to a USB port on the system unit. Some keyboards, however, do not have any wires connecting the keyboard to the </a:t>
            </a:r>
            <a:r>
              <a:rPr lang="en-US" dirty="0" smtClean="0"/>
              <a:t>system </a:t>
            </a:r>
            <a:r>
              <a:rPr lang="en-US" dirty="0"/>
              <a:t>unit.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wireless keyboard, or cordless keyboard, is a battery-powered device that transmits data to the </a:t>
            </a:r>
            <a:r>
              <a:rPr lang="en-US" dirty="0" smtClean="0"/>
              <a:t>system </a:t>
            </a:r>
            <a:r>
              <a:rPr lang="en-US" dirty="0"/>
              <a:t>unit using wireless technology, such as radio waves (Bluetooth) or infrared light waves (IrDA).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AutoShape 2" descr="Image result for keyboard"/>
          <p:cNvSpPr>
            <a:spLocks noChangeAspect="1" noChangeArrowheads="1"/>
          </p:cNvSpPr>
          <p:nvPr/>
        </p:nvSpPr>
        <p:spPr bwMode="auto">
          <a:xfrm>
            <a:off x="132829" y="-1524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3733800"/>
            <a:ext cx="23622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133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Pointing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 input device used to control a pointer on the screen is called a pointing device.</a:t>
            </a:r>
          </a:p>
          <a:p>
            <a:pPr algn="just"/>
            <a:r>
              <a:rPr lang="en-US" dirty="0" smtClean="0"/>
              <a:t>A pointer is a small symbol that appears on the screen in GUI.</a:t>
            </a:r>
          </a:p>
          <a:p>
            <a:pPr algn="just"/>
            <a:r>
              <a:rPr lang="en-US" dirty="0" smtClean="0"/>
              <a:t>A pointing device can be used to select text, graphics and other objects such as buttons, icons and menu commands.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Pointing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pointing devices are</a:t>
            </a:r>
          </a:p>
          <a:p>
            <a:pPr lvl="1"/>
            <a:r>
              <a:rPr lang="en-US" dirty="0" smtClean="0"/>
              <a:t>Mouse</a:t>
            </a:r>
          </a:p>
          <a:p>
            <a:pPr lvl="1"/>
            <a:r>
              <a:rPr lang="en-US" dirty="0" smtClean="0"/>
              <a:t>Trackball</a:t>
            </a:r>
          </a:p>
          <a:p>
            <a:pPr lvl="1"/>
            <a:r>
              <a:rPr lang="en-US" dirty="0" smtClean="0"/>
              <a:t>Touchpad / </a:t>
            </a:r>
            <a:r>
              <a:rPr lang="en-US" dirty="0" err="1" smtClean="0"/>
              <a:t>Trackpad</a:t>
            </a:r>
            <a:endParaRPr lang="en-US" dirty="0"/>
          </a:p>
        </p:txBody>
      </p:sp>
      <p:sp>
        <p:nvSpPr>
          <p:cNvPr id="4" name="AutoShape 2" descr="Image result for trackba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2895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80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Mouse is the most popular pointing device.</a:t>
            </a:r>
          </a:p>
          <a:p>
            <a:pPr algn="just"/>
            <a:r>
              <a:rPr lang="en-US" dirty="0" smtClean="0"/>
              <a:t>It is used to input instructions with a pointer on the screen.</a:t>
            </a:r>
          </a:p>
          <a:p>
            <a:pPr algn="just"/>
            <a:r>
              <a:rPr lang="en-US" dirty="0" smtClean="0"/>
              <a:t>It is moved on a flat surface to control the movement of pointer on the screen.</a:t>
            </a:r>
          </a:p>
          <a:p>
            <a:pPr algn="just"/>
            <a:r>
              <a:rPr lang="en-US" dirty="0" smtClean="0"/>
              <a:t>A mouse usually has two buttons that are used to </a:t>
            </a:r>
            <a:r>
              <a:rPr lang="en-US" dirty="0"/>
              <a:t>p</a:t>
            </a:r>
            <a:r>
              <a:rPr lang="en-US" dirty="0" smtClean="0"/>
              <a:t>erform different tasks such as selecting an object or opening a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18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mouse may also include a wheel that can be rolled with the finger to scroll the screen.</a:t>
            </a:r>
          </a:p>
          <a:p>
            <a:pPr algn="just"/>
            <a:r>
              <a:rPr lang="en-US" dirty="0" smtClean="0"/>
              <a:t>Mouse typically connects to the computer through USB port or wireless connection.</a:t>
            </a:r>
          </a:p>
          <a:p>
            <a:pPr algn="just"/>
            <a:r>
              <a:rPr lang="en-US" dirty="0" smtClean="0"/>
              <a:t>Different types of mouse are available in market, some of these types are mechanical mouse, optical mouse, wireless mouse and touch mouse.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84963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1587</TotalTime>
  <Words>1419</Words>
  <Application>Microsoft Office PowerPoint</Application>
  <PresentationFormat>On-screen Show (4:3)</PresentationFormat>
  <Paragraphs>116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Retrospect</vt:lpstr>
      <vt:lpstr>Introduction to Computer (Comp-201)</vt:lpstr>
      <vt:lpstr>Input &amp; Output Devices</vt:lpstr>
      <vt:lpstr>Input Devices</vt:lpstr>
      <vt:lpstr>Key Board</vt:lpstr>
      <vt:lpstr>Continue..</vt:lpstr>
      <vt:lpstr>Pointing Devices</vt:lpstr>
      <vt:lpstr>Pointing Devices</vt:lpstr>
      <vt:lpstr>Mouse</vt:lpstr>
      <vt:lpstr>Mouse</vt:lpstr>
      <vt:lpstr>Mouse</vt:lpstr>
      <vt:lpstr>Mouse</vt:lpstr>
      <vt:lpstr>Mouse</vt:lpstr>
      <vt:lpstr>Trackball</vt:lpstr>
      <vt:lpstr>Touchpad</vt:lpstr>
      <vt:lpstr>Touch Screen</vt:lpstr>
      <vt:lpstr>Touch Screen</vt:lpstr>
      <vt:lpstr>Pen Input</vt:lpstr>
      <vt:lpstr>Audio Input Devices</vt:lpstr>
      <vt:lpstr>Audio Input Devices</vt:lpstr>
      <vt:lpstr>Audio Input Devices</vt:lpstr>
      <vt:lpstr>Sensors Input Devices</vt:lpstr>
      <vt:lpstr>Other types of Input devices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 (ICT)</dc:title>
  <dc:creator>IBRAHIM</dc:creator>
  <cp:lastModifiedBy>Maham Chattha</cp:lastModifiedBy>
  <cp:revision>118</cp:revision>
  <dcterms:created xsi:type="dcterms:W3CDTF">2006-08-16T00:00:00Z</dcterms:created>
  <dcterms:modified xsi:type="dcterms:W3CDTF">2020-11-24T03:10:28Z</dcterms:modified>
</cp:coreProperties>
</file>