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7" r:id="rId3"/>
    <p:sldId id="258" r:id="rId4"/>
    <p:sldId id="259" r:id="rId5"/>
    <p:sldId id="272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78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8544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4819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4402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93963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1626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21309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87217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7754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3480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0544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1737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31797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8959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1761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3382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9244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ACE43-7E8C-4ECD-A20A-C73A128504B9}" type="datetimeFigureOut">
              <a:rPr lang="en-GB" smtClean="0"/>
              <a:pPr/>
              <a:t>02/05/2020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F211D8-56A8-4B42-A466-2A9512476D8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74481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iological_dispersal" TargetMode="External"/><Relationship Id="rId2" Type="http://schemas.openxmlformats.org/officeDocument/2006/relationships/hyperlink" Target="https://en.wikipedia.org/wiki/Reproduc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Phenotypic_plasticit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78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Control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mechanical control: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used in environmentally sensitive areas.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Reduces seed production.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effective on annual or biennial plants.</a:t>
            </a:r>
          </a:p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mechanical 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control: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Plants must be mowed before they produce seed.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not be suitable in some environmentally sensitive areas.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suitable for steep slopes or rocky, unstable terrain.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Plants need to be cut as close to the ground as possible.</a:t>
            </a:r>
          </a:p>
          <a:p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797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Control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manual control: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used in environmentally sensitive areas.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used to manage small patches or individual plants.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 best in moist, loose soils.</a:t>
            </a:r>
          </a:p>
          <a:p>
            <a:r>
              <a:rPr lang="en-US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manual control: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intensive</a:t>
            </a:r>
            <a:endParaRPr lang="en-US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to small infestations.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invasive plants reproduce through rhizomes and extensive lateral root systems, so manual control is not effective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Plants must be pulled before seeds are set.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2715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Control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cultural control: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Valuable in encouraging long-term management of invasive plants.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used in environmentally sensitive sites.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include use of native plants</a:t>
            </a:r>
          </a:p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cultural control: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 and soil conditions can be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unfavorable.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 control methods can be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intensive and costly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2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</a:t>
            </a:r>
            <a:r>
              <a:rPr lang="en-GB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chemical control:</a:t>
            </a: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tool for new and small infestations of invasive plants.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kill target plants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have residual control of seed-bank for future years depending on the chemical selected.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intensive than alternative mechanical and cultural methods.</a:t>
            </a:r>
          </a:p>
          <a:p>
            <a:r>
              <a:rPr lang="en-US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chemical control: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Precautions need to be taken to limit the effects on surrounding non-target plants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use in environmentally sensitive areas or steep slopes.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have limitations of certain soil conditions or presence of water.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0386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 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Biological Control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biological control: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 the plants natural predators for control.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used on environmentally sensitive areas, areas near water and steep slopes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Suited to large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infestations</a:t>
            </a:r>
          </a:p>
          <a:p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biological control: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Biological control agents are not available for many invasive plant species.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not "eradicate" an invasive plant species.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0258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invasive weeds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weeds source of foods (Silver carp, Common carp)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 the water pollutant (Asian oysters)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Restore the Asian Oysters (Mollusks)</a:t>
            </a:r>
          </a:p>
          <a:p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Naturalisation the environment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843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Invasive weeds in Pakistan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Alternanthera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pungens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(it-sit)</a:t>
            </a:r>
          </a:p>
          <a:p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Amaranthus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hybridus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 (Prince of Wales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Broussonetia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papyrifera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(Paper mulberry, Gul 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toot)</a:t>
            </a:r>
          </a:p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Cannabis </a:t>
            </a:r>
            <a:r>
              <a:rPr lang="en-GB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sativa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(Hemp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Emex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spinosus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Kafir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kanda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Galium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aparine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Catchweed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Parthenium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hysterophorus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(Carrot 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grass)</a:t>
            </a:r>
          </a:p>
          <a:p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Sorghum </a:t>
            </a:r>
            <a:r>
              <a:rPr lang="en-GB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halepense</a:t>
            </a:r>
            <a:r>
              <a:rPr lang="en-GB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Johnsongrass</a:t>
            </a:r>
            <a:r>
              <a:rPr lang="en-GB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593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61029" y="1204686"/>
            <a:ext cx="6074939" cy="5568695"/>
          </a:xfrm>
        </p:spPr>
      </p:pic>
    </p:spTree>
    <p:extLst>
      <p:ext uri="{BB962C8B-B14F-4D97-AF65-F5344CB8AC3E}">
        <p14:creationId xmlns:p14="http://schemas.microsoft.com/office/powerpoint/2010/main" xmlns="" val="233542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Invasive weeds</a:t>
            </a:r>
            <a:endParaRPr lang="en-GB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299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 a non-native plant, introduce as a result of trade, accident, or botanical </a:t>
            </a:r>
            <a:r>
              <a:rPr lang="en-US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curiosity with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capability of transforming  ecosystem.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</a:t>
            </a:r>
            <a:r>
              <a:rPr lang="en-US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</a:p>
          <a:p>
            <a:pPr marL="0" indent="0" algn="ctr">
              <a:buNone/>
            </a:pP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Invasive species committee</a:t>
            </a:r>
            <a:endParaRPr lang="en-GB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05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pecific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combinations of traits that allow them to outcompete 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native species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 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Reproduction"/>
              </a:rPr>
              <a:t>reproduction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 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Biological dispersal"/>
              </a:rPr>
              <a:t>dispersal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Phenotypic plasticity"/>
              </a:rPr>
              <a:t>Phenotypic plasticity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(the ability to alter growth form to suit current conditions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Tolerance of a wide range of environmental conditions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 to live off of a wide range of food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 with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humans.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successful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invasions.</a:t>
            </a:r>
          </a:p>
          <a:p>
            <a:pPr marL="0" indent="0" algn="ctr">
              <a:buNone/>
            </a:pPr>
            <a:r>
              <a:rPr lang="en-US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						  References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Invasive species committee</a:t>
            </a:r>
            <a:endParaRPr lang="en-GB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7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invasive weeds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Disturbed the ecosystem (wildfire, roads)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Wild fire sterilize the soil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Adding a variety of nutrient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Allelopathy effect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 with native plant for resources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References</a:t>
            </a: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Invasive species committee</a:t>
            </a:r>
            <a:endParaRPr lang="en-GB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8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162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Dispersal Methods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Contaminated seed, feed grain, hay, straw, mulch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 of unclean equipment and vehicles across uncontaminated lands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Livestock and wildlife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Spreading gravel, and road fill that contains seed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Nursery industry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Recreation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Water, and wind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</a:t>
            </a:r>
          </a:p>
          <a:p>
            <a:pPr marL="0" indent="0" algn="ctr">
              <a:buNone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References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Invasive species committee</a:t>
            </a:r>
            <a:endParaRPr lang="en-GB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095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Control of invasive weeds</a:t>
            </a:r>
          </a:p>
          <a:p>
            <a:pPr marL="0" indent="0" algn="ctr">
              <a:buNone/>
            </a:pP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</a:p>
          <a:p>
            <a:pPr marL="0" indent="0" algn="ctr">
              <a:buNone/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Invasive species committee</a:t>
            </a:r>
            <a:endParaRPr lang="en-GB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362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Prevention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Mechanical control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 control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Cultural control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 control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Biological control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4841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to prevent invasive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weeds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 vehicles and equipment are clean of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invasive weed plant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seed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Minimize soil disturbance in all construction and maintenance activities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 the establishment of a health plant community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 the movement of weed-infested soil or gravel</a:t>
            </a: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certified weed-free seed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infestations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380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618</Words>
  <Application>Microsoft Office PowerPoint</Application>
  <PresentationFormat>Custom</PresentationFormat>
  <Paragraphs>125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Facet</vt:lpstr>
      <vt:lpstr> </vt:lpstr>
      <vt:lpstr> </vt:lpstr>
      <vt:lpstr>Definition</vt:lpstr>
      <vt:lpstr>Specific combinations of traits that allow them to outcompete native species</vt:lpstr>
      <vt:lpstr>Impact of invasive weeds</vt:lpstr>
      <vt:lpstr>Dispersal Methods </vt:lpstr>
      <vt:lpstr>  </vt:lpstr>
      <vt:lpstr> </vt:lpstr>
      <vt:lpstr>Measures to prevent invasive weeds</vt:lpstr>
      <vt:lpstr>Mechanical Control  </vt:lpstr>
      <vt:lpstr>Manual Control </vt:lpstr>
      <vt:lpstr>Cultural Control </vt:lpstr>
      <vt:lpstr>Chemical Control </vt:lpstr>
      <vt:lpstr> Biological Control </vt:lpstr>
      <vt:lpstr>Benefits of invasive weeds</vt:lpstr>
      <vt:lpstr>Invasive weeds in Pakistan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Muhammad waqar akhtar 2010-ag-3822 M.Sc.(Hons)</dc:title>
  <dc:creator>waqar akhtar</dc:creator>
  <cp:lastModifiedBy>inspiron</cp:lastModifiedBy>
  <cp:revision>13</cp:revision>
  <dcterms:created xsi:type="dcterms:W3CDTF">2017-04-24T11:52:18Z</dcterms:created>
  <dcterms:modified xsi:type="dcterms:W3CDTF">2020-05-02T11:37:58Z</dcterms:modified>
</cp:coreProperties>
</file>