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7556500" cy="106934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slide" Target="slides/slide12.xml" />
 <Relationship Id="rId14" Type="http://schemas.openxmlformats.org/officeDocument/2006/relationships/slide" Target="slides/slide13.xml" />
 <Relationship Id="rId15" Type="http://schemas.openxmlformats.org/officeDocument/2006/relationships/slide" Target="slides/slide14.xml" />
 <Relationship Id="rId16" Type="http://schemas.openxmlformats.org/officeDocument/2006/relationships/slide" Target="slides/slide15.xml" />
 <Relationship Id="rId17" Type="http://schemas.openxmlformats.org/officeDocument/2006/relationships/slide" Target="slides/slide16.xml" />
 <Relationship Id="rId18" Type="http://schemas.openxmlformats.org/officeDocument/2006/relationships/presProps" Target="presProps.xml" />
 <Relationship Id="rId19" Type="http://schemas.openxmlformats.org/officeDocument/2006/relationships/viewProps" Target="viewProps.xml" />
 <Relationship Id="rId20" Type="http://schemas.openxmlformats.org/officeDocument/2006/relationships/theme" Target="theme/theme1.xml" />
 <Relationship Id="rId21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2.jpeg" />
</Relationships>

</file>

<file path=ppt/slides/_rels/slide1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3.jpeg" />
</Relationships>

</file>

<file path=ppt/slides/_rels/slide1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4.jpeg" />
</Relationships>

</file>

<file path=ppt/slides/_rels/slide1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5.jpeg" />
</Relationships>

</file>

<file path=ppt/slides/_rels/slide1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6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80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133600" y="914400"/>
            <a:ext cx="54229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Wind as an ecological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057400" y="1320800"/>
            <a:ext cx="54991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90"/>
              </a:lnSpc>
            </a:pPr>
            <a:r>
              <a:rPr lang="en-CA" sz="2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factor and its importance</a:t>
            </a:r>
          </a:p>
          <a:p>
            <a:pPr>
              <a:lnSpc>
                <a:spcPts val="2990"/>
              </a:lnSpc>
            </a:pPr>
            <a:endParaRPr lang="en-CA" sz="2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5400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Wind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781300"/>
            <a:ext cx="66421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is a moving air and is caused by difference in pressure within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our atmosphere.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492500"/>
            <a:ext cx="6642100" cy="210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6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Air under high pressure moves towards the area of low pressure.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Greater the difference in pressure the faster the air flows.</a:t>
            </a: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Solar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is the movement of gases or charged a particle from the sun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through space and it occurs in outer space. The planetary wind is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out gassing of light chemical elements from a plants atmosphere into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space.</a:t>
            </a:r>
          </a:p>
          <a:p>
            <a:pPr>
              <a:lnSpc>
                <a:spcPts val="276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689600"/>
            <a:ext cx="66421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Winds are commonly classified by the following things.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77900" y="6032500"/>
            <a:ext cx="406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1371600" y="6032500"/>
            <a:ext cx="1828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Their spatial scale.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977900" y="6388100"/>
            <a:ext cx="469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ii.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1" name="TextBox 11"/>
          <p:cNvSpPr txBox="1"/>
          <p:nvPr/>
        </p:nvSpPr>
        <p:spPr>
          <a:xfrm>
            <a:off x="1371600" y="6388100"/>
            <a:ext cx="1295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Their speed.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2" name="TextBox 12"/>
          <p:cNvSpPr txBox="1"/>
          <p:nvPr/>
        </p:nvSpPr>
        <p:spPr>
          <a:xfrm>
            <a:off x="977900" y="6743700"/>
            <a:ext cx="3962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iii.</a:t>
            </a:r>
            <a:r>
              <a:rPr lang="en-CA" sz="16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 The types of forces that causes them  iv.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3" name="TextBox 13"/>
          <p:cNvSpPr txBox="1"/>
          <p:nvPr/>
        </p:nvSpPr>
        <p:spPr>
          <a:xfrm>
            <a:off x="4927600" y="6743700"/>
            <a:ext cx="20066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regions in which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4" name="TextBox 14"/>
          <p:cNvSpPr txBox="1"/>
          <p:nvPr/>
        </p:nvSpPr>
        <p:spPr>
          <a:xfrm>
            <a:off x="1371600" y="7112000"/>
            <a:ext cx="6184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they occur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90600" y="7467600"/>
            <a:ext cx="6565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v.</a:t>
            </a:r>
            <a:r>
              <a:rPr lang="en-CA" sz="160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  Their effect.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914400" y="7734300"/>
            <a:ext cx="6642100" cy="711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828992">
              <a:lnSpc>
                <a:spcPts val="27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strongest winds on a planet in the solar system occur 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Neptune and Saturn</a:t>
            </a:r>
          </a:p>
          <a:p>
            <a:pPr>
              <a:lnSpc>
                <a:spcPts val="27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1371600" y="8521700"/>
            <a:ext cx="6184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There are two types of wind that we encounter usually.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028700" y="8877300"/>
            <a:ext cx="6527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i.</a:t>
            </a:r>
            <a:r>
              <a:rPr lang="en-CA" sz="160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Squalls.  ii.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270000" y="9232900"/>
            <a:ext cx="6286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Gust.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812800"/>
            <a:ext cx="6642100" cy="3543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7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 means all types of moisture coming to the surface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earth. For the soil fertility precipitation is a necessary factor without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precipitation the water the most important thing for all kinds of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crops and for all kinds of trees will not be available properly. In plants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  water   is   important   for   different   processes   for   example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photosynthesis because photosynthesis uses water. And oxygen which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the most important gas in this world will not be available. The supply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proper oxygen to all living organisms is very important for crops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seeds in the initial stages also needs water so the importance of water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so much.</a:t>
            </a:r>
          </a:p>
          <a:p>
            <a:pPr>
              <a:lnSpc>
                <a:spcPts val="277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343400"/>
            <a:ext cx="6642100" cy="143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plays its role in almost all kinds of precipitations. All the types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precipitation for example cyclonic, orographic and convection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 are based on the movement of wind. So this shows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importance of wind as on ecological factor.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5765800"/>
            <a:ext cx="6642100" cy="3543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7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first type is the cyclonic precipitation. In surroundings sometimes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circles of moving air are seen. These are circle of warm air and they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move with a great speed but move in circles, these are called cyclones.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These are usually of warm air. They mostly occur in summers. These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cyclones cause rains. The temperature near the earth surface is high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as we move up the temperature falls and environment is cooled. In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cyclones the air moves in ascending order. As the air moves up at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upper conditions it is cooled and rain occurs. So wind movement is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basic cause of rain in this kind of precipitation. Orographic is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second main type of precipitation. In environments different things are</a:t>
            </a:r>
          </a:p>
          <a:p>
            <a:pPr>
              <a:lnSpc>
                <a:spcPts val="277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502400" y="9956800"/>
            <a:ext cx="1054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812800"/>
            <a:ext cx="6642100" cy="6375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produced by the nature. Seas, mountains, and terrestrial areas are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created by the nature. The wind when elevated from different things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like mountains when goes up it cause rain. The cause of rain in this type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precipitation is also wind.  The third type is the convection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precipitation. This is also very important type of the precipitation. It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mostly occurs in the summers. In summers the temperature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environment is high and due to which the temperature of the surface of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earth also becomes very high. Due to high temperature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surface of the earth the temperature of the air near the surface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earth also become high due to the heat transfer from the surface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earth to the air. The density of the air is inversely proportional to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temperature. It means that if temperature of the air is high its density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will be low and if temperature is low then the density will be high. So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due to high temperature the density of air near the surface of earth will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 low as compared to the air above it. Due this overturn will be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occurred and air will be projected vertically upward and it will be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cooled and due to it rainfall occurs this is occurred due to wind so it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shows the ecological importance of the wind.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7175500"/>
            <a:ext cx="6642100" cy="142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6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Gust cause rainfall and snow fall. The rain is a direct source of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 for the surface of the earth and snow when melts it also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becomes a good source of precipitation. This also shows the importance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wind in precipitation and its importance as an ecological factor.</a:t>
            </a:r>
          </a:p>
          <a:p>
            <a:pPr>
              <a:lnSpc>
                <a:spcPts val="276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502400" y="9956800"/>
            <a:ext cx="1054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11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Importance of wind:-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213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As there are some harmful aspects of wind but there are many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beneficial aspects are also present. The plants races are survived due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 pollination  and  there  are  two  basic  types  of  pollination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selfpollination  and  cross  pollination  and  both  these  types  of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pollinations are caused by wind. Fruit and seed disposed are very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important phenomenon and both are mainly done by the wind.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3020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As we know that this is the era of technology and today’s world bases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on electricity two much. Wind-mills are used.  Wind mills are used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produce electricity.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4470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Wind pollination:-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47117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Flowers are produced in angiosperm. For the production of flowers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pollination is very important. The pollination is very important and it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called anemophily.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778500"/>
            <a:ext cx="6642100" cy="142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6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pollination mostly occurs in cold areas where too many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plants are present. About 18% of total pollination of the world is done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by wind pollination. Pollination is based on capture of pollens are lost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therefore those plants produces a lot number of pollens.</a:t>
            </a:r>
          </a:p>
          <a:p>
            <a:pPr>
              <a:lnSpc>
                <a:spcPts val="276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72009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5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Too much pollen the environment may cause disease in human being.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There some problems are present but the wind pollination is very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important and necessary.</a:t>
            </a:r>
          </a:p>
          <a:p>
            <a:pPr>
              <a:lnSpc>
                <a:spcPts val="275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82550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It is considered that the wind pollination is not as efficient as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animal pollination is. In animal pollination the pollen grains are stuck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to the legs of animals for example in flowers a liquid is produced to get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502400" y="9956800"/>
            <a:ext cx="1054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12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812800"/>
            <a:ext cx="6642100" cy="6019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350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that liquid bees come and pollen grains stick to their legs and when they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go to the other flower the pollen grains stuck to the female part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flower and fertilization occurs in this process the loss of pollen grains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as compared to the wind pollination is very much less. But the evidence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from the herbs proved that wind pollination in not much less efficient.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efficiency of wind pollination depends upon different factors.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Some places are naturally suitable for the wind pollination. At that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place the wind pollination has too much efficiency and for the transfer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pollen grains the size of pollen grain must be small and it should be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less in weight. Wind pollination is evolved from the animal pollination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 to improve the efficiency of wind pollination different adaptations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had adopted. For example pollen transport is maximized by having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large well exposed others hanging on long filaments as the dispersal is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important for wind pollination the capture of pollen grain is also very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important. So the capture is enhanced by the brackets and sepals which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deflect the air current to the stigma. So the wind pollination is the good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source of pollination.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69215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Seed and fruit dispersal:-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7162800"/>
            <a:ext cx="6642100" cy="1790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This is very important phenomenon in the terrestrial plants wind plays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important role in the disposal of seeds and fruit of terrestrial plants.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seeds and fruit of such plants develop some adoptions. For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example such seeds are light in weight and have hairs on them so they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are easily carried to the distance places by the wind. There seeds are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502400" y="9956800"/>
            <a:ext cx="1054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13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812800"/>
            <a:ext cx="6642100" cy="6375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usually of small size and very less weight. Due to this kind of disposal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their seeds have some adoptions like tumbling, catapult.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seeds in plants are produced to produce more plants and this is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done to secure the plants races and for their survival. If the seeds are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fallen near the roots of plants means under the plants then it is not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useful. The seeds are carried are carried away with the wind to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distant places, it has many benefits. A very important benefit is that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plants will be at distance from each other. Due to distance every plant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will get the more resources and will grow bitterly but if the plants will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 closed to each other there will be competition between them for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resources for example light, water etc. and their growth will be less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because their need will not be compensated. One other aspect is that in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forests there is great chance of the fire. If the plants are closed near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each other the spreading of forest fire will be easy and if they will be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separated from each other by long distances then the fire will remain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 few plants. And one another beneficial aspect is that falling of seed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due to wind to a distant places may colonize a new area which may be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having no trees.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71755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508317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 all there the benefits of spreading of seeds to large distances.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And wind is a main factor among all of them. All other factors are also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important like dispersal with the water and other processes are.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82423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5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But wind dispersal is very important because it may spread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seeds to distant places therefore due to all above aspects the dispersal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seeds through wind is very important for this process.</a:t>
            </a:r>
          </a:p>
          <a:p>
            <a:pPr>
              <a:lnSpc>
                <a:spcPts val="275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502400" y="9956800"/>
            <a:ext cx="1054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14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Wind mills:-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area where there is high speed wind, wind mills are constructed in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those areas. Wind mills have big fan like structures. High speed wind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used to make the turbines work.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222500"/>
            <a:ext cx="6642100" cy="142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6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mills are of great importance. This age needs electricity a lot.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Every kind of necessity is somehow related to the industry and industry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cannot work without the electricity so to run the life electricity is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necessary and wind is playing its role with the help of wind mills.</a:t>
            </a:r>
          </a:p>
          <a:p>
            <a:pPr>
              <a:lnSpc>
                <a:spcPts val="276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3632200"/>
            <a:ext cx="6642100" cy="177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7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Another benefit is that the fossil fuels are used to produce electricity.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Fossil fuels are non-renewable source of nature. So they are costly.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burning of fossil fuels also produces pollution. But when the wind mills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are used to produce electricity we are saved from pollution and sources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are saved too. Because the air is a renewable source of nature.</a:t>
            </a:r>
          </a:p>
          <a:p>
            <a:pPr>
              <a:lnSpc>
                <a:spcPts val="277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5410200"/>
            <a:ext cx="6642100" cy="284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85"/>
              </a:lnSpc>
              <a:tabLst>
                <a:tab pos="457200" algn="l"/>
              </a:tabLst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With the use of wind energy we are securing our fossil fuels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which are necessary for our future so a security of energy is produced.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	The wind mills are not limited to the industry. They are used 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both scales. They are used on both scales. They are used both 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industrial level and on domestic level. They may be used in forms like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poultry farms and cow farms and in residential areas. In cities in big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plazas and is big buildings the wind mills may be used to provide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electricity.</a:t>
            </a:r>
          </a:p>
          <a:p>
            <a:pPr>
              <a:lnSpc>
                <a:spcPts val="278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82423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508317">
              <a:lnSpc>
                <a:spcPts val="275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big thing is that the wind energy is free of cost the only one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thirty which is necessary is the pressure of high speed wind. If high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wind is present then a large number of turbines may work and</a:t>
            </a:r>
          </a:p>
          <a:p>
            <a:pPr>
              <a:lnSpc>
                <a:spcPts val="275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502400" y="9956800"/>
            <a:ext cx="1054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15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812800"/>
            <a:ext cx="6642100" cy="283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may produce energy. The other benefits of the wind energy are that it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produces jobs for the people. It is a big industry word wide and many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people are related to it. Those people are earning their livelihood by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mill. The only cost is in the initial stage which is planting of wind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mills and after that the wind energy is free. A slight problem occurs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when there is fluctuation in the speed of wind. The efficiency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turbine is reduced and a serious problem occurs. A regular and high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wind is required for the proper working of wind mills.</a:t>
            </a:r>
          </a:p>
          <a:p>
            <a:pPr>
              <a:lnSpc>
                <a:spcPts val="278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3644900"/>
            <a:ext cx="6642100" cy="711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508317">
              <a:lnSpc>
                <a:spcPts val="27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Therefore due to this reason the wind mills are constructed on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highly areas.</a:t>
            </a:r>
          </a:p>
          <a:p>
            <a:pPr>
              <a:lnSpc>
                <a:spcPts val="27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502400" y="9956800"/>
            <a:ext cx="1054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16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Squalls:-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These are violent gust of wind that occurs. Suddenly Squalls occurs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rains snow or sleet. It remains for a second, snow or sleet because they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are associated with active weathers.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476500"/>
            <a:ext cx="6642100" cy="318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7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Basically the squalls are sudden high speed winds. These high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winds may come in a continuous or they may be discontinuous.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There  thunder  storms  which  may  be  continuous  or  dangerous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sometimes. The reason of this is that the squall is related to active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weathers it means that it causes the rain, snow and thunderstorm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high speed wind with all these things may be dangerous. If there is a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blind rain and lightning due to the squalls then condition may be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dangerous. And the sudden increase in the velocity of wind may also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cause the damage.</a:t>
            </a:r>
          </a:p>
          <a:p>
            <a:pPr>
              <a:lnSpc>
                <a:spcPts val="277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6515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time of squalls is usually from 30 minutes to one hour. Sometime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limit of time may fluctuate but usually the squalls are within 3-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hours.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6718300"/>
            <a:ext cx="6642100" cy="213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There is a type of squalls called white squalls. These squalls occurs in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seas. It is like the usual squalls a sudden and violent windstorm but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difference is that there is no black cloud formation during white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squalls. In terrestrial environment the squalls are accompanied with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black clouds but in case of white squalls are not formed in tropical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subtropical waters.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2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Gusts:-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73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It is a sudden seconds long high speed wind and after it slackening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occurs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866900"/>
            <a:ext cx="66421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5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speed of wind gust is 18mph and when slackening occurs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difference between the initial and final value may be with the difference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10mph.</a:t>
            </a:r>
          </a:p>
          <a:p>
            <a:pPr>
              <a:lnSpc>
                <a:spcPts val="275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933700"/>
            <a:ext cx="6642100" cy="3898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wind gust and normal wind are mixed sometimes. Although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gusts are sudden high speed winds but normal wind is differ from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gust are no more than 20 seconds. This is the time limit for the gust. A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normal high speed moving wind may be for long duration but gust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remains just for seconds. And the most important thing is that the wind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in wind gusts fallen down quickly. There is everything in a great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hurry. The rise of wind speed is also occurred suddenly and fall in wind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is also occurs suddenly. It means that high speed wind shifts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low speed in some seconds. Mostly the time is 20 seconds and high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wind is of 16 knots and after this low speed wind is of usually 9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knots.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6819900"/>
            <a:ext cx="6642100" cy="2489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gusts are sometimes damaging. The wind exceeding from speed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50-60 knots. Sometimes the speed of wind goes up to 100 mph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during this damage may occur. This 100 mph speed of spreads to miles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it may cause lot damage. This wind speed of 40 mph may cause a lot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disturbance in walking and of speed exceeds 60 mph then it will be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impossible to walk in this wind speed. Normally the wind speed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exceeding from 50 mph may cause a lot of disturbance.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3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Wind as an ecological factors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177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7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is an important ecological factor. Forests are disturbed and get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benefits from the wind. The trees have a great impact on them due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but this all depends upon the intensity of wind. If a very high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wind is moving it may cause breakage of trees and it may also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cause the uprooting of the whole tree.</a:t>
            </a:r>
          </a:p>
          <a:p>
            <a:pPr>
              <a:lnSpc>
                <a:spcPts val="277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921000"/>
            <a:ext cx="6642100" cy="3898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9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lodging of whole crop also occurs due to wind and abrasion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also occurred due to the wind deformation in plants is occurred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mainly due to the wind the cooling in the environment and desiccation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in plants there all are impacts on the plants the dispersed off seeds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fruits  is  also  done  by  wind  mainly  the  self-pollination 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crosspollinations  and  wind  plays  major  role  in  both  kinds  of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pollination. The temperature and humidity is also controlled by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and it occurs mainly in forests. The precipitation is affected by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wind because all the phenomena like evaporation, transpiration,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spatial disturbance of snow are affected by wind. If write then mainly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following are the effects.</a:t>
            </a:r>
          </a:p>
          <a:p>
            <a:pPr>
              <a:lnSpc>
                <a:spcPts val="279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77900" y="6908800"/>
            <a:ext cx="406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1371600" y="6908800"/>
            <a:ext cx="952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Cooling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7" name="TextBox 7"/>
          <p:cNvSpPr txBox="1"/>
          <p:nvPr/>
        </p:nvSpPr>
        <p:spPr>
          <a:xfrm>
            <a:off x="977900" y="7264400"/>
            <a:ext cx="469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ii.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8" name="TextBox 8"/>
          <p:cNvSpPr txBox="1"/>
          <p:nvPr/>
        </p:nvSpPr>
        <p:spPr>
          <a:xfrm>
            <a:off x="1371600" y="7264400"/>
            <a:ext cx="1333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Deformation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9" name="TextBox 9"/>
          <p:cNvSpPr txBox="1"/>
          <p:nvPr/>
        </p:nvSpPr>
        <p:spPr>
          <a:xfrm>
            <a:off x="977900" y="7620000"/>
            <a:ext cx="16891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iii.</a:t>
            </a:r>
            <a:r>
              <a:rPr lang="en-CA" sz="16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 Abrasion iv.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0" name="TextBox 10"/>
          <p:cNvSpPr txBox="1"/>
          <p:nvPr/>
        </p:nvSpPr>
        <p:spPr>
          <a:xfrm>
            <a:off x="2641600" y="7620000"/>
            <a:ext cx="1257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Desiccation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1" name="TextBox 11"/>
          <p:cNvSpPr txBox="1"/>
          <p:nvPr/>
        </p:nvSpPr>
        <p:spPr>
          <a:xfrm>
            <a:off x="914400" y="7975600"/>
            <a:ext cx="4572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v.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2" name="TextBox 12"/>
          <p:cNvSpPr txBox="1"/>
          <p:nvPr/>
        </p:nvSpPr>
        <p:spPr>
          <a:xfrm>
            <a:off x="1460500" y="7975600"/>
            <a:ext cx="1066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Breakage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3" name="TextBox 13"/>
          <p:cNvSpPr txBox="1"/>
          <p:nvPr/>
        </p:nvSpPr>
        <p:spPr>
          <a:xfrm>
            <a:off x="914400" y="8331200"/>
            <a:ext cx="5080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vi.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4" name="TextBox 14"/>
          <p:cNvSpPr txBox="1"/>
          <p:nvPr/>
        </p:nvSpPr>
        <p:spPr>
          <a:xfrm>
            <a:off x="1460500" y="8331200"/>
            <a:ext cx="9906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Lodging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5" name="TextBox 15"/>
          <p:cNvSpPr txBox="1"/>
          <p:nvPr/>
        </p:nvSpPr>
        <p:spPr>
          <a:xfrm>
            <a:off x="914400" y="8686800"/>
            <a:ext cx="571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vii.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6" name="TextBox 16"/>
          <p:cNvSpPr txBox="1"/>
          <p:nvPr/>
        </p:nvSpPr>
        <p:spPr>
          <a:xfrm>
            <a:off x="1460500" y="8686800"/>
            <a:ext cx="1066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Dwarfing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7" name="TextBox 17"/>
          <p:cNvSpPr txBox="1"/>
          <p:nvPr/>
        </p:nvSpPr>
        <p:spPr>
          <a:xfrm>
            <a:off x="914400" y="9042400"/>
            <a:ext cx="62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viii.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8" name="TextBox 18"/>
          <p:cNvSpPr txBox="1"/>
          <p:nvPr/>
        </p:nvSpPr>
        <p:spPr>
          <a:xfrm>
            <a:off x="1460500" y="9042400"/>
            <a:ext cx="189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Uprooting of plants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19" name="TextBox 19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4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901700"/>
            <a:ext cx="5080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ix.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3" name="TextBox 3"/>
          <p:cNvSpPr txBox="1"/>
          <p:nvPr/>
        </p:nvSpPr>
        <p:spPr>
          <a:xfrm>
            <a:off x="1460500" y="901700"/>
            <a:ext cx="12192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Forest fires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4" name="TextBox 4"/>
          <p:cNvSpPr txBox="1"/>
          <p:nvPr/>
        </p:nvSpPr>
        <p:spPr>
          <a:xfrm>
            <a:off x="914400" y="1257300"/>
            <a:ext cx="4572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x.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5" name="TextBox 5"/>
          <p:cNvSpPr txBox="1"/>
          <p:nvPr/>
        </p:nvSpPr>
        <p:spPr>
          <a:xfrm>
            <a:off x="1460500" y="1257300"/>
            <a:ext cx="1333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</a:t>
            </a:r>
          </a:p>
          <a:p>
            <a:pPr>
              <a:lnSpc>
                <a:spcPts val="1840"/>
              </a:lnSpc>
            </a:pPr>
          </a:p>
        </p:txBody>
      </p:sp>
      <p:sp>
        <p:nvSpPr>
          <p:cNvPr id="6" name="TextBox 6"/>
          <p:cNvSpPr txBox="1"/>
          <p:nvPr/>
        </p:nvSpPr>
        <p:spPr>
          <a:xfrm>
            <a:off x="901700" y="29210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Cooling:-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3175000"/>
            <a:ext cx="6642100" cy="142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6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bound layers on the surface of leaf accumulates heat and due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which high temperature is conducted to the plant. The wind when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moves it dissipates the layers of heat and makes them thin due to which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temperature is lowered.</a:t>
            </a:r>
          </a:p>
          <a:p>
            <a:pPr>
              <a:lnSpc>
                <a:spcPts val="276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4584700"/>
            <a:ext cx="6642100" cy="4953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59092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moving wind also lowers the temperature of the environment.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In the environment the wind plays very important role in cooling.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Warm and dry condition of weather is not much useful for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environments. Humidity is important for plants and animals. If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condition of weather is dry and hot it may cause desiccation. Wind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plays an important role in cooling. The rain is caused due to movement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wind and humidity condition of the weather is created. The air in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summers is heated from the surface of the earth and it is devoted due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its low density and then cold air comes. The air may be devoted too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much and due to rain the condition of the environment become cool.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Due to different movement and phenomenon of wind the rainfall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snowfall is occurred and snowfall is also lower the temperature of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environment. In this way the temperature of the environment is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controlled. The plants are usually well grown in humid conditions. The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5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" y="812800"/>
            <a:ext cx="6642100" cy="142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more availability of water makes photosynthesis easier and in this way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ore oxygen is produced that is more useful for whole environment.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plays its role as an ecological factor to maintain the temperature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the environment</a:t>
            </a:r>
          </a:p>
          <a:p>
            <a:pPr>
              <a:lnSpc>
                <a:spcPts val="276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25781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Deformation:-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819400"/>
            <a:ext cx="6642100" cy="318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8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Deformation means the permanent change in the shape of plants due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to constant movement of wind in that direction. This occurs when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of the wind is also high. When the plants are young they face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movement of air in its direction. After a long time when the plants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become matured the shape of the plants is molded in that direction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which is called deformed. Examples of the deformation are that some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inclined plants which grow in ridges and rocks which are flattened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ground. Some trees are bent in the direction of air these all are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examples of deformation.</a:t>
            </a:r>
          </a:p>
          <a:p>
            <a:pPr>
              <a:lnSpc>
                <a:spcPts val="278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6007100"/>
            <a:ext cx="6642100" cy="318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8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impact of wind means deformation is in plant growth occur both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in woody plants and non-woody plants. It was assumed occurs both in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woody and non-woody plants that deformation does not occurs in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non-woody plants but know studies show that the deformation occurs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in woody and non-woody plants. The deformation is used to indicate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direction of wind in different areas. And it also gives information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about the variation of the wind. But this is not clear that whether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woody and non-woody plants give some indication about the variation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wind.</a:t>
            </a:r>
          </a:p>
          <a:p>
            <a:pPr>
              <a:lnSpc>
                <a:spcPts val="278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6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Abrasion:-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2489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This occurs in desert area the stones surface is rough due to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constant moving wind and small particles are formed. These particles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are strong in nature because they are formed from rocks. When these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particles are carried with the fast moving air they cause damages to the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new born bends and to delicate and tender leaves surface. Not only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leaves are damaged by these phenomena but also the bands of trees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crops in the sandy soils are also damaged badly.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632200"/>
            <a:ext cx="6642100" cy="213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Basically   the   abrasion   is   the   component   of   weathering.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Weathering is the effect of weather and environmental conditions.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Abrasion changes the leaf surface structure. The surface becomes dull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and rough due to the abrasion. Due to the roughness of the surface of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leaf the gaseous exchange is affected and due to it phenomenon like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photosynthesis are affected.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7531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This is more dangerous in the areas where the wind is of high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speed because sand particles collide with the stone and makes more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solid particles which cause more damages.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69215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Desiccation:-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7162800"/>
            <a:ext cx="6642100" cy="177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7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moving wind makes the transpiration rate high. Due to which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 great amount of water is lost and plants faces the desiccation.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Cushion plants may survive in the desiccation because their leaners are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small and flat. Their shoot is smell and their taproots are well developed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so they do not face the water shortage.</a:t>
            </a:r>
          </a:p>
          <a:p>
            <a:pPr>
              <a:lnSpc>
                <a:spcPts val="277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7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Breakage:-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213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breakage in plants is also occurred due to the wind breaking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depends upon the wind breakage depends upon two things basically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first the intensity of wind and second the short of the tree. If the wind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of too much high speed and the stem is weak then the breakage will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 occurred and if the stem is strong and if the stem is strong and wind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slow then the no damage will be occurred.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36322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Lodging:-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3873500"/>
            <a:ext cx="6642100" cy="213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Lodging is the laying down of the crops and flattened to the earth due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to the fast moving. This phenomenon is occurs in rice, wheat and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barley. The reason of occurrence of this phenomenon is that the stems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their crops are usually weak and when the lodging starts the falling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stem fells on the other one so the weight becomes double and due to it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a lot of crops is fallen down. Wind is the main factor in lodging.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60960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Dwarfing:-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337300"/>
            <a:ext cx="6642100" cy="143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For a complete nourishment of cell the cell has all the optimum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contents Amount of every major and minor element are present. Water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is the major element. It keeps the cell turgid. Turgidity is an important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character.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7759700"/>
            <a:ext cx="66421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If the cell grows in an environment which is drying the desiccation will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be occupied and cell becomes dwarf. Due to dwarfing of cells the whole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plant body will become dwarf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8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01700" y="914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Falling of fruit:-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55700"/>
            <a:ext cx="6642100" cy="2133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Due to wind the falling of fruit is a serious problem. The farmer’s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handworks for whole of the year and their lively hood is dependent on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yield of the crop. When the fruit is ripened the falling of fruit is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great loss for the farmer but every year a great loss to the economy of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country. But every year a great loss of fruit falling is almost all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countries of world occurs.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276600"/>
            <a:ext cx="66421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Fruit falling occurs mostly in oranges, kinno, guava, mangoes etc. A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big part of world’s fruit is lost in this calamity.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43561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Uproot of plants:-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4610100"/>
            <a:ext cx="6642100" cy="142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5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If wind becomes storm it may damage a lot. It may uproot the plants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from the roots and many accidents may be occurred due to it. Uproot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plant due to wind is not very often but it sometime occurs and causes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serious damages.</a:t>
            </a:r>
          </a:p>
          <a:p>
            <a:pPr>
              <a:lnSpc>
                <a:spcPts val="276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6121400"/>
            <a:ext cx="6654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Forest fires:-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6362700"/>
            <a:ext cx="6642100" cy="2489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57517">
              <a:lnSpc>
                <a:spcPts val="278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The wind plays an important role in both spreading and starting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of fire. Wind can bring the flames of fire into the forest and moving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wind may increase the intensity of fire. In this way the wind plays its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role in spreading of fire in forest. In forests the plants are very close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each other. Due to close location of plants a fire may cause serious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damage because it spreads very fast and becomes very difficult to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control.</a:t>
            </a:r>
          </a:p>
          <a:p>
            <a:pPr>
              <a:lnSpc>
                <a:spcPts val="278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8839200"/>
            <a:ext cx="66421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450">
              <a:lnSpc>
                <a:spcPts val="2800"/>
              </a:lnSpc>
            </a:pP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Recently some months ago the fire in the Australia causes a great</a:t>
            </a:r>
            <a:br>
              <a:rPr lang="en-CA" sz="1600" smtClean="0">
                <a:solidFill>
                  <a:srgbClr val="000000"/>
                </a:solidFill>
                <a:latin typeface="Times New Roman"/>
              </a:rPr>
            </a:br>
            <a:r>
              <a:rPr lang="en-CA" sz="1600" smtClean="0">
                <a:solidFill>
                  <a:srgbClr val="000000"/>
                </a:solidFill>
                <a:latin typeface="Times New Roman"/>
                <a:cs typeface="Times New Roman"/>
              </a:rPr>
              <a:t>damage. </a:t>
            </a:r>
            <a:r>
              <a:rPr lang="en-CA" sz="16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Precipitation:-</a:t>
            </a:r>
          </a:p>
          <a:p>
            <a:pPr>
              <a:lnSpc>
                <a:spcPts val="28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578600" y="9956800"/>
            <a:ext cx="9779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000000"/>
                </a:solidFill>
                <a:latin typeface="Calibri"/>
                <a:cs typeface="Calibri"/>
              </a:rPr>
              <a:t>9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2020-04-25T07:38:04Z</dcterms:created>
  <dcterms:modified xsi:type="dcterms:W3CDTF">2020-04-25T07:38:04Z</dcterms:modified>
</cp:coreProperties>
</file>