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1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72" r:id="rId15"/>
    <p:sldId id="267" r:id="rId16"/>
    <p:sldId id="268" r:id="rId17"/>
    <p:sldId id="269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879" autoAdjust="0"/>
    <p:restoredTop sz="94660"/>
  </p:normalViewPr>
  <p:slideViewPr>
    <p:cSldViewPr>
      <p:cViewPr varScale="1">
        <p:scale>
          <a:sx n="68" d="100"/>
          <a:sy n="68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4FF2C99-3B22-4AED-BD40-78B2296448EF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030362B-72ED-4C7A-B255-1876C2352F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ingersoftware.com/content/grammar-rules/preposition/" TargetMode="External"/><Relationship Id="rId2" Type="http://schemas.openxmlformats.org/officeDocument/2006/relationships/hyperlink" Target="https://www.gingersoftware.com/content/grammar-rules/verb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ngersoftware.com/content/grammar-rules/adverb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Y77Z8pRfD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Instructor: </a:t>
            </a:r>
            <a:r>
              <a:rPr lang="en-US" dirty="0" err="1" smtClean="0"/>
              <a:t>Attiqa</a:t>
            </a:r>
            <a:r>
              <a:rPr lang="en-US" dirty="0" smtClean="0"/>
              <a:t> </a:t>
            </a:r>
            <a:r>
              <a:rPr lang="en-US" dirty="0" err="1" smtClean="0"/>
              <a:t>Riaz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</a:t>
            </a:r>
            <a:r>
              <a:rPr smtClean="0"/>
              <a:t>erb and its types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/>
              <a:t>Auxiliary verbs are also called</a:t>
            </a:r>
            <a:r>
              <a:rPr lang="en-US" b="1" dirty="0" smtClean="0"/>
              <a:t> </a:t>
            </a:r>
            <a:r>
              <a:rPr lang="en-US" b="1" i="1" dirty="0" smtClean="0"/>
              <a:t>helping verbs</a:t>
            </a:r>
            <a:r>
              <a:rPr lang="en-US" dirty="0" smtClean="0"/>
              <a:t>. An </a:t>
            </a:r>
            <a:r>
              <a:rPr lang="en-US" b="1" dirty="0" smtClean="0"/>
              <a:t>auxiliary verb</a:t>
            </a:r>
            <a:r>
              <a:rPr lang="en-US" dirty="0" smtClean="0"/>
              <a:t> extends the main verb by helping to show time, tense, and possibility. The auxiliary verbs are – </a:t>
            </a:r>
            <a:r>
              <a:rPr lang="en-US" i="1" dirty="0" smtClean="0"/>
              <a:t>be verbs, have</a:t>
            </a:r>
            <a:r>
              <a:rPr lang="en-US" dirty="0" smtClean="0"/>
              <a:t>, and </a:t>
            </a:r>
            <a:r>
              <a:rPr lang="en-US" i="1" dirty="0" smtClean="0"/>
              <a:t>do</a:t>
            </a:r>
            <a:r>
              <a:rPr lang="en-US" dirty="0" smtClean="0"/>
              <a:t>.</a:t>
            </a:r>
          </a:p>
          <a:p>
            <a:pPr fontAlgn="base"/>
            <a:r>
              <a:rPr lang="en-US" dirty="0" smtClean="0"/>
              <a:t>They are used in the continuous (progressive) and perfect tenses.</a:t>
            </a:r>
          </a:p>
          <a:p>
            <a:pPr fontAlgn="base"/>
            <a:r>
              <a:rPr lang="en-US" dirty="0" smtClean="0"/>
              <a:t>Linking verbs work as main verbs in the sentence, but auxiliary verbs help main verbs.</a:t>
            </a:r>
          </a:p>
          <a:p>
            <a:pPr fontAlgn="base"/>
            <a:r>
              <a:rPr lang="en-US" i="1" dirty="0" smtClean="0"/>
              <a:t>Do</a:t>
            </a:r>
            <a:r>
              <a:rPr lang="en-US" dirty="0" smtClean="0"/>
              <a:t> is an auxiliary verb that is used to ask questions, to express negation, to provide emphasis, and more.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Auxiliary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err="1" smtClean="0"/>
              <a:t>Alexa</a:t>
            </a:r>
            <a:r>
              <a:rPr lang="en-US" dirty="0" smtClean="0"/>
              <a:t> is going to school</a:t>
            </a:r>
          </a:p>
          <a:p>
            <a:r>
              <a:rPr lang="en-US" dirty="0" smtClean="0"/>
              <a:t>I have seen a movie</a:t>
            </a:r>
          </a:p>
          <a:p>
            <a:r>
              <a:rPr lang="en-US" dirty="0" smtClean="0"/>
              <a:t>I did my work on time </a:t>
            </a:r>
          </a:p>
          <a:p>
            <a:r>
              <a:rPr lang="en-US" dirty="0" smtClean="0"/>
              <a:t>Do not waste your time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Modal 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en-US" dirty="0" smtClean="0"/>
              <a:t>A </a:t>
            </a:r>
            <a:r>
              <a:rPr lang="en-US" b="1" dirty="0" smtClean="0"/>
              <a:t>modal verb</a:t>
            </a:r>
            <a:r>
              <a:rPr lang="en-US" dirty="0" smtClean="0"/>
              <a:t> is a kind of an auxiliary verb. It assists the main verb to indicate possibility, potentiality, ability, permission, expectation, and obligation.</a:t>
            </a:r>
          </a:p>
          <a:p>
            <a:pPr fontAlgn="base"/>
            <a:r>
              <a:rPr lang="en-US" dirty="0" smtClean="0"/>
              <a:t>The modal verbs are </a:t>
            </a:r>
            <a:r>
              <a:rPr lang="en-US" i="1" dirty="0" smtClean="0"/>
              <a:t>can, could,</a:t>
            </a:r>
            <a:r>
              <a:rPr lang="en-US" dirty="0" smtClean="0"/>
              <a:t> </a:t>
            </a:r>
            <a:r>
              <a:rPr lang="en-US" i="1" dirty="0" smtClean="0"/>
              <a:t>must, may, might, ought to, shall, should, will, would.</a:t>
            </a:r>
            <a:endParaRPr lang="en-US" dirty="0" smtClean="0"/>
          </a:p>
          <a:p>
            <a:pPr fontAlgn="base">
              <a:buNone/>
            </a:pPr>
            <a:r>
              <a:rPr lang="en-US" b="1" dirty="0" smtClean="0"/>
              <a:t>Example</a:t>
            </a:r>
            <a:r>
              <a:rPr lang="en-US" b="1" dirty="0" smtClean="0"/>
              <a:t>:</a:t>
            </a:r>
            <a:endParaRPr lang="en-US" dirty="0" smtClean="0"/>
          </a:p>
          <a:p>
            <a:pPr fontAlgn="base"/>
            <a:r>
              <a:rPr lang="en-US" dirty="0" smtClean="0"/>
              <a:t>I may want to talk to you again.</a:t>
            </a:r>
          </a:p>
          <a:p>
            <a:pPr fontAlgn="base"/>
            <a:r>
              <a:rPr lang="en-US" dirty="0" smtClean="0"/>
              <a:t>They must play their best game to win.</a:t>
            </a:r>
          </a:p>
          <a:p>
            <a:pPr fontAlgn="base"/>
            <a:r>
              <a:rPr lang="en-US" dirty="0" smtClean="0"/>
              <a:t>She should call him.</a:t>
            </a:r>
          </a:p>
          <a:p>
            <a:pPr fontAlgn="base"/>
            <a:r>
              <a:rPr lang="en-US" dirty="0" smtClean="0"/>
              <a:t>I will go there.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Phrasal 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phrasal verb is a combination of words (a </a:t>
            </a:r>
            <a:r>
              <a:rPr lang="en-US" dirty="0" smtClean="0">
                <a:hlinkClick r:id="rId2" tooltip="Verbs"/>
              </a:rPr>
              <a:t>verb</a:t>
            </a:r>
            <a:r>
              <a:rPr lang="en-US" dirty="0" smtClean="0"/>
              <a:t> + a </a:t>
            </a:r>
            <a:r>
              <a:rPr lang="en-US" dirty="0" smtClean="0">
                <a:hlinkClick r:id="rId3" tooltip="Preposition"/>
              </a:rPr>
              <a:t>preposition</a:t>
            </a:r>
            <a:r>
              <a:rPr lang="en-US" dirty="0" smtClean="0"/>
              <a:t> or verb +</a:t>
            </a:r>
            <a:r>
              <a:rPr lang="en-US" dirty="0" smtClean="0">
                <a:hlinkClick r:id="rId4" tooltip="Adverb"/>
              </a:rPr>
              <a:t>adverb</a:t>
            </a:r>
            <a:r>
              <a:rPr lang="en-US" dirty="0" smtClean="0"/>
              <a:t>) that when used together, usually take on a different meaning to that of the original verb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Ella </a:t>
            </a:r>
            <a:r>
              <a:rPr lang="en-US" b="1" dirty="0" smtClean="0"/>
              <a:t>tore up</a:t>
            </a:r>
            <a:r>
              <a:rPr lang="en-US" dirty="0" smtClean="0"/>
              <a:t> the letter after she read it.</a:t>
            </a:r>
          </a:p>
          <a:p>
            <a:r>
              <a:rPr lang="en-US" dirty="0" smtClean="0"/>
              <a:t>Their car </a:t>
            </a:r>
            <a:r>
              <a:rPr lang="en-US" b="1" dirty="0" smtClean="0"/>
              <a:t>broke down</a:t>
            </a:r>
            <a:r>
              <a:rPr lang="en-US" dirty="0" smtClean="0"/>
              <a:t> two miles out of town.</a:t>
            </a:r>
          </a:p>
          <a:p>
            <a:r>
              <a:rPr lang="en-US" dirty="0" smtClean="0"/>
              <a:t>Did the manager </a:t>
            </a:r>
            <a:r>
              <a:rPr lang="en-US" b="1" dirty="0" smtClean="0"/>
              <a:t>deal with</a:t>
            </a:r>
            <a:r>
              <a:rPr lang="en-US" dirty="0" smtClean="0"/>
              <a:t> that customer’s complaint.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2 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0588" t="22100" r="21569" b="6406"/>
          <a:stretch>
            <a:fillRect/>
          </a:stretch>
        </p:blipFill>
        <p:spPr bwMode="auto">
          <a:xfrm>
            <a:off x="1219200" y="1614407"/>
            <a:ext cx="6248400" cy="4342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Transitive 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transitive verb always has a noun that receives the action of the verb, called the direct object.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EXAMPLE</a:t>
            </a:r>
            <a:r>
              <a:rPr lang="en-US" dirty="0" smtClean="0"/>
              <a:t>: </a:t>
            </a:r>
            <a:endParaRPr lang="en-US" dirty="0" smtClean="0"/>
          </a:p>
          <a:p>
            <a:r>
              <a:rPr lang="en-US" dirty="0" err="1" smtClean="0"/>
              <a:t>Laurissa</a:t>
            </a:r>
            <a:r>
              <a:rPr lang="en-US" dirty="0" smtClean="0"/>
              <a:t> </a:t>
            </a:r>
            <a:r>
              <a:rPr lang="en-US" dirty="0" smtClean="0"/>
              <a:t>raises her hand.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verb is raises. Her hand is the object receiving the verb’s action. Therefore, raises is a transitive verb. </a:t>
            </a:r>
            <a:endParaRPr lang="en-US" dirty="0" smtClean="0"/>
          </a:p>
          <a:p>
            <a:r>
              <a:rPr lang="en-US" dirty="0" smtClean="0"/>
              <a:t>Transitive </a:t>
            </a:r>
            <a:r>
              <a:rPr lang="en-US" dirty="0" smtClean="0"/>
              <a:t>verbs sometimes have indirect objects, which name the object to whom or for whom the action was done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EXAMPLE: </a:t>
            </a:r>
            <a:endParaRPr lang="en-US" dirty="0" smtClean="0"/>
          </a:p>
          <a:p>
            <a:r>
              <a:rPr lang="en-US" dirty="0" err="1" smtClean="0"/>
              <a:t>Abdus</a:t>
            </a:r>
            <a:r>
              <a:rPr lang="en-US" dirty="0" smtClean="0"/>
              <a:t> </a:t>
            </a:r>
            <a:r>
              <a:rPr lang="en-US" dirty="0" smtClean="0"/>
              <a:t>gave Becky the pencil. The verb is gave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The direct object is the pencil. (What did he give? The pencil.) The indirect object is Becky. (To whom did he give it? To Becky.)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Intransitive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intransitive verb never has a direct or indirect object. </a:t>
            </a:r>
            <a:endParaRPr lang="en-US" dirty="0" smtClean="0"/>
          </a:p>
          <a:p>
            <a:r>
              <a:rPr lang="en-US" dirty="0" smtClean="0"/>
              <a:t>Although </a:t>
            </a:r>
            <a:r>
              <a:rPr lang="en-US" dirty="0" smtClean="0"/>
              <a:t>an intransitive verb may be followed by an adverb or adverbial phrase, there is no object to receive its action.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Laurissa</a:t>
            </a:r>
            <a:r>
              <a:rPr lang="en-US" dirty="0" smtClean="0"/>
              <a:t> rises slowly from her seat.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verb is rises. The phrase, slowly from her seat, modifies the verb, but no object receives the action.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Verbs of incomplete predication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www.youtube.com/watch?v=6Y77Z8pRfD8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Activity:3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65686" t="36623" r="12745" b="27331"/>
          <a:stretch>
            <a:fillRect/>
          </a:stretch>
        </p:blipFill>
        <p:spPr bwMode="auto">
          <a:xfrm>
            <a:off x="2133600" y="1600200"/>
            <a:ext cx="5105400" cy="479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verb is the action of the sentence </a:t>
            </a:r>
          </a:p>
          <a:p>
            <a:r>
              <a:rPr lang="en-US" dirty="0" smtClean="0"/>
              <a:t>It shows what someone or something is doing </a:t>
            </a:r>
          </a:p>
          <a:p>
            <a:r>
              <a:rPr lang="en-US" dirty="0" smtClean="0"/>
              <a:t>Every statement/ sentence must have a verb 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Erick is running the 5k</a:t>
            </a:r>
          </a:p>
          <a:p>
            <a:r>
              <a:rPr lang="en-US" dirty="0" smtClean="0"/>
              <a:t>He has been sick</a:t>
            </a:r>
          </a:p>
          <a:p>
            <a:r>
              <a:rPr lang="en-US" dirty="0" smtClean="0"/>
              <a:t>He rode the horse to victory</a:t>
            </a:r>
          </a:p>
          <a:p>
            <a:r>
              <a:rPr lang="en-US" dirty="0" smtClean="0"/>
              <a:t>Ali is a nice boy, he goes to school daily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Basic Forms of </a:t>
            </a:r>
            <a:r>
              <a:rPr lang="en-US" b="1" dirty="0" smtClean="0"/>
              <a:t>Verbs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>
              <a:buNone/>
            </a:pPr>
            <a:r>
              <a:rPr lang="en-US" dirty="0" smtClean="0"/>
              <a:t>There </a:t>
            </a:r>
            <a:r>
              <a:rPr lang="en-US" dirty="0" smtClean="0"/>
              <a:t>are </a:t>
            </a:r>
            <a:r>
              <a:rPr lang="en-US" b="1" dirty="0" smtClean="0"/>
              <a:t>six basic</a:t>
            </a:r>
            <a:r>
              <a:rPr lang="en-US" dirty="0" smtClean="0"/>
              <a:t> forms of verbs. These forms are as follows:</a:t>
            </a:r>
          </a:p>
          <a:p>
            <a:pPr fontAlgn="base"/>
            <a:r>
              <a:rPr lang="en-US" b="1" dirty="0" smtClean="0"/>
              <a:t>Base form: </a:t>
            </a:r>
            <a:r>
              <a:rPr lang="en-US" dirty="0" smtClean="0"/>
              <a:t>Children </a:t>
            </a:r>
            <a:r>
              <a:rPr lang="en-US" u="sng" dirty="0" smtClean="0"/>
              <a:t>play</a:t>
            </a:r>
            <a:r>
              <a:rPr lang="en-US" dirty="0" smtClean="0"/>
              <a:t> in the field.</a:t>
            </a:r>
          </a:p>
          <a:p>
            <a:pPr fontAlgn="base"/>
            <a:r>
              <a:rPr lang="en-US" b="1" dirty="0" smtClean="0"/>
              <a:t>Infinitive: </a:t>
            </a:r>
            <a:r>
              <a:rPr lang="en-US" dirty="0" smtClean="0"/>
              <a:t>Tell them not </a:t>
            </a:r>
            <a:r>
              <a:rPr lang="en-US" u="sng" dirty="0" smtClean="0"/>
              <a:t>to play</a:t>
            </a:r>
            <a:endParaRPr lang="en-US" dirty="0" smtClean="0"/>
          </a:p>
          <a:p>
            <a:pPr fontAlgn="base"/>
            <a:r>
              <a:rPr lang="en-US" b="1" dirty="0" smtClean="0"/>
              <a:t>Past tense: </a:t>
            </a:r>
            <a:r>
              <a:rPr lang="en-US" dirty="0" smtClean="0"/>
              <a:t>They </a:t>
            </a:r>
            <a:r>
              <a:rPr lang="en-US" u="sng" dirty="0" smtClean="0"/>
              <a:t>played</a:t>
            </a:r>
            <a:r>
              <a:rPr lang="en-US" dirty="0" smtClean="0"/>
              <a:t> football yesterday.</a:t>
            </a:r>
          </a:p>
          <a:p>
            <a:pPr fontAlgn="base"/>
            <a:r>
              <a:rPr lang="en-US" b="1" dirty="0" smtClean="0"/>
              <a:t>Past participle: </a:t>
            </a:r>
            <a:r>
              <a:rPr lang="en-US" dirty="0" smtClean="0"/>
              <a:t>I have </a:t>
            </a:r>
            <a:r>
              <a:rPr lang="en-US" u="sng" dirty="0" smtClean="0"/>
              <a:t>eaten</a:t>
            </a:r>
            <a:r>
              <a:rPr lang="en-US" dirty="0" smtClean="0"/>
              <a:t> a burger.</a:t>
            </a:r>
          </a:p>
          <a:p>
            <a:pPr fontAlgn="base"/>
            <a:r>
              <a:rPr lang="en-US" b="1" dirty="0" smtClean="0"/>
              <a:t>Present participle: </a:t>
            </a:r>
            <a:r>
              <a:rPr lang="en-US" dirty="0" smtClean="0"/>
              <a:t>I saw them </a:t>
            </a:r>
            <a:r>
              <a:rPr lang="en-US" u="sng" dirty="0" smtClean="0"/>
              <a:t>playing</a:t>
            </a:r>
            <a:r>
              <a:rPr lang="en-US" dirty="0" smtClean="0"/>
              <a:t> with him today.</a:t>
            </a:r>
          </a:p>
          <a:p>
            <a:pPr fontAlgn="base"/>
            <a:r>
              <a:rPr lang="en-US" b="1" dirty="0" smtClean="0"/>
              <a:t>Gerund: </a:t>
            </a:r>
            <a:r>
              <a:rPr lang="en-US" u="sng" dirty="0" smtClean="0"/>
              <a:t>Swimming</a:t>
            </a:r>
            <a:r>
              <a:rPr lang="en-US" dirty="0" smtClean="0"/>
              <a:t> is the best exercise.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1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56863" t="39538" r="3922" b="37793"/>
          <a:stretch>
            <a:fillRect/>
          </a:stretch>
        </p:blipFill>
        <p:spPr bwMode="auto">
          <a:xfrm>
            <a:off x="1143000" y="2133600"/>
            <a:ext cx="6934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Following are the types of verb:</a:t>
            </a:r>
          </a:p>
          <a:p>
            <a:r>
              <a:rPr lang="en-US" dirty="0" smtClean="0"/>
              <a:t>Action verb</a:t>
            </a:r>
          </a:p>
          <a:p>
            <a:r>
              <a:rPr lang="en-US" dirty="0" smtClean="0"/>
              <a:t>Linking verb </a:t>
            </a:r>
          </a:p>
          <a:p>
            <a:r>
              <a:rPr lang="en-US" dirty="0" smtClean="0"/>
              <a:t>Modal verb</a:t>
            </a:r>
          </a:p>
          <a:p>
            <a:r>
              <a:rPr lang="en-US" dirty="0" smtClean="0"/>
              <a:t>Auxiliary verb</a:t>
            </a:r>
          </a:p>
          <a:p>
            <a:r>
              <a:rPr lang="en-US" dirty="0" smtClean="0"/>
              <a:t>Phrasal verb</a:t>
            </a:r>
          </a:p>
          <a:p>
            <a:r>
              <a:rPr lang="en-US" dirty="0" smtClean="0"/>
              <a:t>Transitive verb</a:t>
            </a:r>
          </a:p>
          <a:p>
            <a:r>
              <a:rPr lang="en-US" dirty="0" smtClean="0"/>
              <a:t>Intransitive verb</a:t>
            </a:r>
          </a:p>
          <a:p>
            <a:r>
              <a:rPr lang="en-US" dirty="0" smtClean="0"/>
              <a:t>Verbs of incomplete predication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Action verbs are words that express </a:t>
            </a:r>
            <a:r>
              <a:rPr lang="en-US" dirty="0" smtClean="0"/>
              <a:t>or possession. </a:t>
            </a:r>
          </a:p>
          <a:p>
            <a:r>
              <a:rPr lang="en-US" dirty="0" smtClean="0"/>
              <a:t>Action </a:t>
            </a:r>
            <a:r>
              <a:rPr lang="en-US" dirty="0" smtClean="0"/>
              <a:t>verbs can be either transitive or intransitive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Its also called “main verb”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The sun </a:t>
            </a:r>
            <a:r>
              <a:rPr lang="en-US" i="1" dirty="0" smtClean="0"/>
              <a:t>shines</a:t>
            </a:r>
            <a:r>
              <a:rPr lang="en-US" i="1" dirty="0" smtClean="0"/>
              <a:t> </a:t>
            </a:r>
            <a:r>
              <a:rPr lang="en-US" i="1" dirty="0" smtClean="0"/>
              <a:t>brightly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horse </a:t>
            </a:r>
            <a:r>
              <a:rPr lang="en-US" i="1" dirty="0" smtClean="0"/>
              <a:t>neighs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monkey </a:t>
            </a:r>
            <a:r>
              <a:rPr lang="en-US" i="1" dirty="0" smtClean="0"/>
              <a:t>jumps</a:t>
            </a:r>
          </a:p>
          <a:p>
            <a:r>
              <a:rPr lang="en-US" i="1" dirty="0" smtClean="0"/>
              <a:t>She is playing with her doll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linking verb connects the subject of a sentence to a noun or adjective that renames or describes the subject.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 smtClean="0"/>
              <a:t>noun or adjective is called the subject complement.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 </a:t>
            </a:r>
            <a:r>
              <a:rPr lang="en-US" dirty="0" smtClean="0"/>
              <a:t>Jason became a business major.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verb, became, links the subject, Jason, to its complement, a business major. </a:t>
            </a:r>
            <a:endParaRPr lang="en-US" dirty="0" smtClean="0"/>
          </a:p>
          <a:p>
            <a:r>
              <a:rPr lang="en-US" dirty="0" smtClean="0"/>
              <a:t>Lisa </a:t>
            </a:r>
            <a:r>
              <a:rPr lang="en-US" dirty="0" smtClean="0"/>
              <a:t>is in love with Jason.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verb, is, links the subject, Lisa, to the subject complement, in love with Jason (describing Lisa).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most common linking verb is the verb to be in all of its forms (am, are, is, was, were, etc.). This verb may also be used as a helping </a:t>
            </a:r>
            <a:r>
              <a:rPr lang="en-US" dirty="0" smtClean="0"/>
              <a:t>verb</a:t>
            </a:r>
          </a:p>
          <a:p>
            <a:r>
              <a:rPr lang="en-US" dirty="0" smtClean="0"/>
              <a:t>Other verbs may be linking verbs in some cases and action verbs in others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600" y="3962400"/>
          <a:ext cx="7696200" cy="18288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82700"/>
                <a:gridCol w="1282700"/>
                <a:gridCol w="1282700"/>
                <a:gridCol w="1282700"/>
                <a:gridCol w="1282700"/>
                <a:gridCol w="1282700"/>
              </a:tblGrid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To appear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feel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remain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taste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approve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sound </a:t>
                      </a:r>
                      <a:endParaRPr lang="en-US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dirty="0" smtClean="0"/>
                        <a:t>To continue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look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stay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grow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feel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become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Helping verb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Helping verbs are used before action or linking verbs to convey additional information regarding aspects of possibility (can, could, etc.) or time (was, did, has, etc.).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main verb with its accompanying helping verb is called a verb phrase. </a:t>
            </a:r>
            <a:endParaRPr lang="en-US" dirty="0" smtClean="0"/>
          </a:p>
          <a:p>
            <a:r>
              <a:rPr lang="en-US" dirty="0" smtClean="0"/>
              <a:t>These include:</a:t>
            </a:r>
          </a:p>
          <a:p>
            <a:pPr>
              <a:buNone/>
            </a:pPr>
            <a:r>
              <a:rPr lang="en-US" dirty="0" smtClean="0"/>
              <a:t>Auxiliary verb </a:t>
            </a:r>
          </a:p>
          <a:p>
            <a:pPr>
              <a:buNone/>
            </a:pPr>
            <a:r>
              <a:rPr lang="en-US" dirty="0" smtClean="0"/>
              <a:t>Modal verb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278</TotalTime>
  <Words>611</Words>
  <Application>Microsoft Office PowerPoint</Application>
  <PresentationFormat>On-screen Show (4:3)</PresentationFormat>
  <Paragraphs>114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Verb and its types</vt:lpstr>
      <vt:lpstr>Verb </vt:lpstr>
      <vt:lpstr>Basic Forms of Verbs</vt:lpstr>
      <vt:lpstr>Activity: 1</vt:lpstr>
      <vt:lpstr>Types of verb</vt:lpstr>
      <vt:lpstr>Action verb </vt:lpstr>
      <vt:lpstr>Linking verb</vt:lpstr>
      <vt:lpstr>Linking verb</vt:lpstr>
      <vt:lpstr>Helping verb</vt:lpstr>
      <vt:lpstr>Auxiliary verb</vt:lpstr>
      <vt:lpstr>Auxiliary verb</vt:lpstr>
      <vt:lpstr>Modal verb </vt:lpstr>
      <vt:lpstr>Phrasal verb </vt:lpstr>
      <vt:lpstr>Activity: 2 </vt:lpstr>
      <vt:lpstr>Transitive verb </vt:lpstr>
      <vt:lpstr>Intransitive verb</vt:lpstr>
      <vt:lpstr>Verbs of incomplete predication</vt:lpstr>
      <vt:lpstr>Activity:3 </vt:lpstr>
      <vt:lpstr>End!!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 C</dc:creator>
  <cp:lastModifiedBy>Q C</cp:lastModifiedBy>
  <cp:revision>8</cp:revision>
  <dcterms:created xsi:type="dcterms:W3CDTF">2020-12-02T02:22:11Z</dcterms:created>
  <dcterms:modified xsi:type="dcterms:W3CDTF">2020-12-02T07:00:40Z</dcterms:modified>
</cp:coreProperties>
</file>