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Auditor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6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6020"/>
            <a:ext cx="8229600" cy="1974322"/>
          </a:xfrm>
        </p:spPr>
      </p:pic>
    </p:spTree>
    <p:extLst>
      <p:ext uri="{BB962C8B-B14F-4D97-AF65-F5344CB8AC3E}">
        <p14:creationId xmlns:p14="http://schemas.microsoft.com/office/powerpoint/2010/main" val="21168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65" y="1600200"/>
            <a:ext cx="5650469" cy="4525963"/>
          </a:xfrm>
        </p:spPr>
      </p:pic>
    </p:spTree>
    <p:extLst>
      <p:ext uri="{BB962C8B-B14F-4D97-AF65-F5344CB8AC3E}">
        <p14:creationId xmlns:p14="http://schemas.microsoft.com/office/powerpoint/2010/main" val="92971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5265"/>
            <a:ext cx="8229600" cy="3575833"/>
          </a:xfrm>
        </p:spPr>
      </p:pic>
    </p:spTree>
    <p:extLst>
      <p:ext uri="{BB962C8B-B14F-4D97-AF65-F5344CB8AC3E}">
        <p14:creationId xmlns:p14="http://schemas.microsoft.com/office/powerpoint/2010/main" val="23066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92" y="1600200"/>
            <a:ext cx="5663216" cy="4525963"/>
          </a:xfrm>
        </p:spPr>
      </p:pic>
    </p:spTree>
    <p:extLst>
      <p:ext uri="{BB962C8B-B14F-4D97-AF65-F5344CB8AC3E}">
        <p14:creationId xmlns:p14="http://schemas.microsoft.com/office/powerpoint/2010/main" val="1635722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1769"/>
            <a:ext cx="8229600" cy="4342824"/>
          </a:xfrm>
        </p:spPr>
      </p:pic>
    </p:spTree>
    <p:extLst>
      <p:ext uri="{BB962C8B-B14F-4D97-AF65-F5344CB8AC3E}">
        <p14:creationId xmlns:p14="http://schemas.microsoft.com/office/powerpoint/2010/main" val="2038920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79749"/>
            <a:ext cx="8229600" cy="966865"/>
          </a:xfrm>
        </p:spPr>
      </p:pic>
    </p:spTree>
    <p:extLst>
      <p:ext uri="{BB962C8B-B14F-4D97-AF65-F5344CB8AC3E}">
        <p14:creationId xmlns:p14="http://schemas.microsoft.com/office/powerpoint/2010/main" val="1470815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64" y="1600200"/>
            <a:ext cx="3678471" cy="4525963"/>
          </a:xfrm>
        </p:spPr>
      </p:pic>
    </p:spTree>
    <p:extLst>
      <p:ext uri="{BB962C8B-B14F-4D97-AF65-F5344CB8AC3E}">
        <p14:creationId xmlns:p14="http://schemas.microsoft.com/office/powerpoint/2010/main" val="340256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9168"/>
            <a:ext cx="8229600" cy="3908026"/>
          </a:xfrm>
        </p:spPr>
      </p:pic>
    </p:spTree>
    <p:extLst>
      <p:ext uri="{BB962C8B-B14F-4D97-AF65-F5344CB8AC3E}">
        <p14:creationId xmlns:p14="http://schemas.microsoft.com/office/powerpoint/2010/main" val="12499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61" y="1600200"/>
            <a:ext cx="3801077" cy="4525963"/>
          </a:xfrm>
        </p:spPr>
      </p:pic>
    </p:spTree>
    <p:extLst>
      <p:ext uri="{BB962C8B-B14F-4D97-AF65-F5344CB8AC3E}">
        <p14:creationId xmlns:p14="http://schemas.microsoft.com/office/powerpoint/2010/main" val="380782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66" y="1600200"/>
            <a:ext cx="3249268" cy="4525963"/>
          </a:xfrm>
        </p:spPr>
      </p:pic>
    </p:spTree>
    <p:extLst>
      <p:ext uri="{BB962C8B-B14F-4D97-AF65-F5344CB8AC3E}">
        <p14:creationId xmlns:p14="http://schemas.microsoft.com/office/powerpoint/2010/main" val="258238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4" y="1600200"/>
            <a:ext cx="7936371" cy="4525963"/>
          </a:xfrm>
        </p:spPr>
      </p:pic>
    </p:spTree>
    <p:extLst>
      <p:ext uri="{BB962C8B-B14F-4D97-AF65-F5344CB8AC3E}">
        <p14:creationId xmlns:p14="http://schemas.microsoft.com/office/powerpoint/2010/main" val="3905447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03" y="1600200"/>
            <a:ext cx="3012194" cy="4525963"/>
          </a:xfrm>
        </p:spPr>
      </p:pic>
    </p:spTree>
    <p:extLst>
      <p:ext uri="{BB962C8B-B14F-4D97-AF65-F5344CB8AC3E}">
        <p14:creationId xmlns:p14="http://schemas.microsoft.com/office/powerpoint/2010/main" val="79442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4057"/>
            <a:ext cx="8229600" cy="3258249"/>
          </a:xfrm>
        </p:spPr>
      </p:pic>
    </p:spTree>
    <p:extLst>
      <p:ext uri="{BB962C8B-B14F-4D97-AF65-F5344CB8AC3E}">
        <p14:creationId xmlns:p14="http://schemas.microsoft.com/office/powerpoint/2010/main" val="180251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0678"/>
            <a:ext cx="8229600" cy="2945006"/>
          </a:xfrm>
        </p:spPr>
      </p:pic>
    </p:spTree>
    <p:extLst>
      <p:ext uri="{BB962C8B-B14F-4D97-AF65-F5344CB8AC3E}">
        <p14:creationId xmlns:p14="http://schemas.microsoft.com/office/powerpoint/2010/main" val="326151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1563"/>
            <a:ext cx="8229600" cy="4063236"/>
          </a:xfrm>
        </p:spPr>
      </p:pic>
    </p:spTree>
    <p:extLst>
      <p:ext uri="{BB962C8B-B14F-4D97-AF65-F5344CB8AC3E}">
        <p14:creationId xmlns:p14="http://schemas.microsoft.com/office/powerpoint/2010/main" val="94203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3" y="1600200"/>
            <a:ext cx="7537113" cy="4525963"/>
          </a:xfrm>
        </p:spPr>
      </p:pic>
    </p:spTree>
    <p:extLst>
      <p:ext uri="{BB962C8B-B14F-4D97-AF65-F5344CB8AC3E}">
        <p14:creationId xmlns:p14="http://schemas.microsoft.com/office/powerpoint/2010/main" val="191130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0179"/>
            <a:ext cx="8229600" cy="3426005"/>
          </a:xfrm>
        </p:spPr>
      </p:pic>
    </p:spTree>
    <p:extLst>
      <p:ext uri="{BB962C8B-B14F-4D97-AF65-F5344CB8AC3E}">
        <p14:creationId xmlns:p14="http://schemas.microsoft.com/office/powerpoint/2010/main" val="295074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54" y="1600200"/>
            <a:ext cx="6825891" cy="4525963"/>
          </a:xfrm>
        </p:spPr>
      </p:pic>
    </p:spTree>
    <p:extLst>
      <p:ext uri="{BB962C8B-B14F-4D97-AF65-F5344CB8AC3E}">
        <p14:creationId xmlns:p14="http://schemas.microsoft.com/office/powerpoint/2010/main" val="13570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6378"/>
            <a:ext cx="8229600" cy="4393606"/>
          </a:xfrm>
        </p:spPr>
      </p:pic>
    </p:spTree>
    <p:extLst>
      <p:ext uri="{BB962C8B-B14F-4D97-AF65-F5344CB8AC3E}">
        <p14:creationId xmlns:p14="http://schemas.microsoft.com/office/powerpoint/2010/main" val="1826475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Auditor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Auditor</dc:title>
  <dc:creator>microsoft</dc:creator>
  <cp:lastModifiedBy>microsoft</cp:lastModifiedBy>
  <cp:revision>4</cp:revision>
  <dcterms:created xsi:type="dcterms:W3CDTF">2006-08-16T00:00:00Z</dcterms:created>
  <dcterms:modified xsi:type="dcterms:W3CDTF">2020-03-30T08:08:21Z</dcterms:modified>
</cp:coreProperties>
</file>