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D923-DEC3-4AC6-B135-E4D18D8C2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E993A-065F-4860-99F7-2AC3C07B7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8346D-1D28-4FC5-874A-C23E48FD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9E3E5-026D-4B1F-9A54-9A2B1D089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A6899-DA28-499C-925B-FD9E2468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099A-33E2-4700-B136-8009F0AC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8DB08-F746-45C0-88A4-430A0E397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A5D1E-EC10-419B-8E61-2CD6FE8F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351AC-8A34-4BB8-AEF7-C5211E3C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BF675-93E3-425D-ADF7-571E0F93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7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053565-7188-44CD-9DF2-7872ED98E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FF4DA-9B9C-4CEA-A856-A81D80C1F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17326-725D-4B56-88AD-EC163F0F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52260-096A-42DD-B09E-D4FC7797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27F8F-CCCE-4F6A-B227-B326E7379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2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C16F-3292-4B27-B999-EF7E80E3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689C1-713F-4293-B32E-BA153A6DC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5B6A4-7DAB-450A-A87A-C8ADE4E2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85F2D-1086-4DEA-83C9-2E460B29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8E58E-F92A-4680-8498-0E1918CF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8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CCEE-E742-4EA0-87C2-67F200865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7C68D-611A-406D-8BC4-F6A500A53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A3807-4DFC-4D42-833C-37DB3FD99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FDF48-D334-4D0C-84F6-F771AA8B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2AA71-0322-4821-A57C-8396C60D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8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91AF-D1C8-43A0-BDD4-C08FD5DCE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D6F15-C973-4D63-AF96-B0F6B5B95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F1AA-C689-41E4-A9B9-07D935EC9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3DA2F-2DD0-4CA8-92AA-51EF9209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60560-F27A-4EFB-9EF8-7052DF5B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128A8-DD08-4416-8E13-B94C74DF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2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5611-DBCA-4103-950B-BF24253C5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3F060-1B30-42B4-BB61-E9E680017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07D16-4ACA-4041-8AC5-6C284184B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4D45A-EDDF-4D7F-B7B9-9054B5F69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308FF1-770A-48E7-B0C1-7A51BF2B6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69255-176F-49F5-A0D9-76B33A84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327F3E-5552-4D72-BA7C-91659650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ACB8F-9B2A-4CC3-B137-655DF160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0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DC3E-0215-4CFF-B8EA-003184EA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6BDBA-055D-490E-8DEE-DB797876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9111C-E830-4A34-9897-EC797B1B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6EFCA-2953-4677-997C-C3554FA9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4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34C4FE-76BE-4E77-9424-EF9C049E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17EEB8-346F-4031-9A6E-9C7810E8C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93126-C019-48DC-A5C6-E2960480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3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F6E0-3198-47D8-A631-10302E2BA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76C3E-9987-4EB4-9087-ED4A7E655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800D3-AB49-490D-A9C1-8C1FEE934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5B8AC-3BB5-416A-93CA-91F8587F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C8FB8-1E75-45B5-BFC2-9C5C76C2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546C-BDA0-4075-B925-1A443C0A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C8865-5936-43B6-9DDA-C7469F423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8E9EB2-AE75-4589-8BAF-4625923A4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BAF3F-C559-497E-B6D0-357F342AE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62BA9-2969-4D41-B833-7497E346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8D26A-A3B4-472F-A912-8EA7ECDE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F10E7-97E0-499A-82C7-42F0D93C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6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B38D9-8094-403F-A1B3-4C880F81E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9923D-FEE4-46D2-A00B-46E2639B4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2809B-0B20-40A8-BB20-32AF56D46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E281-014D-4A9C-A43F-CEE7CA12991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33A37-F661-4C35-B252-098EE60A9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38215-08CB-4A63-985C-3889C143E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52DF-B3C0-4F34-9A58-88AD0467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7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3D660-ED83-4889-85CA-AC50EF1D7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Architecture of JAVA 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A3581-FBF3-4DF7-8D67-1A5D7A3EFD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0EA1-C390-4AD8-A7F5-B65ED97F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EJB container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C63A-46AE-41DB-8518-8407FA7F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deploy business applications </a:t>
            </a:r>
          </a:p>
          <a:p>
            <a:r>
              <a:rPr lang="en-US" dirty="0"/>
              <a:t>Contains the collection of enterprise java beans(EJB)</a:t>
            </a:r>
          </a:p>
          <a:p>
            <a:r>
              <a:rPr lang="en-US" dirty="0"/>
              <a:t>Enterprise java bean contains business logic of application </a:t>
            </a:r>
          </a:p>
          <a:p>
            <a:r>
              <a:rPr lang="en-US" dirty="0"/>
              <a:t>Responsible for low-level system services required to implement business logic or an enterprise java bean </a:t>
            </a:r>
          </a:p>
          <a:p>
            <a:r>
              <a:rPr lang="en-US" dirty="0"/>
              <a:t>System services </a:t>
            </a:r>
          </a:p>
          <a:p>
            <a:pPr marL="0" indent="0">
              <a:buNone/>
            </a:pPr>
            <a:r>
              <a:rPr lang="en-US" dirty="0"/>
              <a:t>  resource pooling</a:t>
            </a:r>
          </a:p>
          <a:p>
            <a:pPr marL="0" indent="0">
              <a:buNone/>
            </a:pPr>
            <a:r>
              <a:rPr lang="en-US" dirty="0"/>
              <a:t> distributed object protocols</a:t>
            </a:r>
          </a:p>
          <a:p>
            <a:pPr marL="0" indent="0">
              <a:buNone/>
            </a:pPr>
            <a:r>
              <a:rPr lang="en-US" dirty="0"/>
              <a:t>Thread management </a:t>
            </a:r>
          </a:p>
          <a:p>
            <a:pPr marL="0" indent="0">
              <a:buNone/>
            </a:pPr>
            <a:r>
              <a:rPr lang="en-US" dirty="0"/>
              <a:t>State management </a:t>
            </a:r>
          </a:p>
        </p:txBody>
      </p:sp>
    </p:spTree>
    <p:extLst>
      <p:ext uri="{BB962C8B-B14F-4D97-AF65-F5344CB8AC3E}">
        <p14:creationId xmlns:p14="http://schemas.microsoft.com/office/powerpoint/2010/main" val="330261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674A0-F6B9-4806-9AF9-9B14E923E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7C11-44D9-4FCB-A77D-8C17A80BE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 </a:t>
            </a:r>
          </a:p>
          <a:p>
            <a:r>
              <a:rPr lang="en-US" dirty="0"/>
              <a:t>Security </a:t>
            </a:r>
          </a:p>
          <a:p>
            <a:r>
              <a:rPr lang="en-US" dirty="0"/>
              <a:t>Deploy time configuration </a:t>
            </a:r>
          </a:p>
        </p:txBody>
      </p:sp>
    </p:spTree>
    <p:extLst>
      <p:ext uri="{BB962C8B-B14F-4D97-AF65-F5344CB8AC3E}">
        <p14:creationId xmlns:p14="http://schemas.microsoft.com/office/powerpoint/2010/main" val="406629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BA62-A05F-45EB-80DE-19ECF069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EIS tier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2E42-DEC5-4D55-A6A1-56430B263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connectivity between java EE application and non Java EE software</a:t>
            </a:r>
          </a:p>
          <a:p>
            <a:r>
              <a:rPr lang="en-US" dirty="0"/>
              <a:t>Include a variety of resources</a:t>
            </a:r>
          </a:p>
          <a:p>
            <a:pPr marL="0" indent="0">
              <a:buNone/>
            </a:pPr>
            <a:r>
              <a:rPr lang="en-US" dirty="0"/>
              <a:t> database servers.</a:t>
            </a:r>
          </a:p>
          <a:p>
            <a:pPr marL="0" indent="0">
              <a:buNone/>
            </a:pPr>
            <a:r>
              <a:rPr lang="en-US" dirty="0"/>
              <a:t>Enterprise recourse planning system</a:t>
            </a:r>
          </a:p>
          <a:p>
            <a:pPr marL="0" indent="0">
              <a:buNone/>
            </a:pPr>
            <a:r>
              <a:rPr lang="en-US" dirty="0"/>
              <a:t>Legacy system </a:t>
            </a:r>
          </a:p>
          <a:p>
            <a:pPr marL="0" indent="0">
              <a:buNone/>
            </a:pPr>
            <a:r>
              <a:rPr lang="en-US" dirty="0"/>
              <a:t>It should be the back end for an application </a:t>
            </a:r>
          </a:p>
          <a:p>
            <a:pPr marL="0" indent="0">
              <a:buNone/>
            </a:pPr>
            <a:r>
              <a:rPr lang="en-US" dirty="0"/>
              <a:t>Provide flexibility to java EE developers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92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E879D-7B2E-49E6-B0C4-B84CF1F3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Container-Based Component Management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CAF48-895E-445C-8604-744308C31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Central to the J2EE component-based development model is the notion of containers.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Containers are standardized runtime environments that provide specific services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  to components. Components can expect these services to be available on any J2EE</a:t>
            </a:r>
          </a:p>
          <a:p>
            <a:pPr marL="0" indent="0" algn="l">
              <a:buNone/>
            </a:pPr>
            <a:r>
              <a:rPr lang="en-US" sz="1800" dirty="0">
                <a:latin typeface="Times New Roman" panose="02020603050405020304" pitchFamily="18" charset="0"/>
              </a:rPr>
              <a:t>    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platform from any vendor. For example, all J2EE Web containers provide runtime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 support for responding to client requests, performing request-time processing (such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  as invoking JSP pages or servlet behavior), and returning results to the client. In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   </a:t>
            </a:r>
            <a:r>
              <a:rPr lang="en-US" sz="1800" i="0" u="none" strike="noStrike" baseline="0" dirty="0">
                <a:latin typeface="Times New Roman" panose="02020603050405020304" pitchFamily="18" charset="0"/>
              </a:rPr>
              <a:t>addition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they provide APIs to support user session management.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24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E921-B130-4505-B680-5D8E5F0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Support for Client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ECF8C-007E-4546-8660-793A3ABA7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The J2EE client tier provides support for a variety of client types, both within the enterprise firewall and outside. Clients can be offered through Web browsers by using plain HTML pages, HTML generated dynamically by </a:t>
            </a:r>
            <a:r>
              <a:rPr lang="en-US" sz="2400" b="0" i="0" u="none" strike="noStrike" baseline="0" dirty="0" err="1">
                <a:latin typeface="Times New Roman" panose="02020603050405020304" pitchFamily="18" charset="0"/>
              </a:rPr>
              <a:t>JavaServer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>
                <a:latin typeface="Times New Roman" panose="02020603050405020304" pitchFamily="18" charset="0"/>
              </a:rPr>
              <a:t>PagesTM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(JSPTM) technology, or Java applets. Clients can also be offered as stand-alone Java language applications. J2EE clients are assumed to access the middle tier primarily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using Web standards, namely HTTP, HTML, and XML. Because of its flexible programming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model, the J2EE platform can support a number of simple application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models implemented primarily on the strengths of </a:t>
            </a:r>
            <a:r>
              <a:rPr lang="en-US" sz="2400" b="0" i="0" u="none" strike="noStrike" baseline="0" dirty="0" err="1">
                <a:latin typeface="Times New Roman" panose="02020603050405020304" pitchFamily="18" charset="0"/>
              </a:rPr>
              <a:t>itsWeb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 tier component technologies.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1037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4F5B-3A17-45B1-AB5F-510C5DECB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Support for Business Logic Components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C5930-6DF8-473B-A2E4-93665FACB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While simple J2EE applications may be built largely in the client tier, business logic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  is often implemented on the J2EE platform in the middle tier as Enterprise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JavaBeans components (also known as enterprise beans). Enterprise beans allow the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component or application developer to concentrate on the business logic while the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  complexities of delivering a reliable, scalable service are handled by the EJB container.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11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5DB7A-CDC0-4589-B16D-81A83831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DEBD-301B-4DC2-8D33-9D8468C7F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 J2EE standard is defined through a set of related specifications. Key among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these are the J2EE specification, the Enterprise JavaBeans specification, the Java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Servlet specification, and the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JavaServer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Pages specification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several other technology deliverables support the J2EE standard, including the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J2EE Compatibility Test Suite, the J2EE reference implementation, and the J2EE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SDK.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3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D2CC3-2DD4-43C5-909D-CEA19B666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J2EE Platform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D8DEE-0AA3-4B44-8439-4B8067684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Simplified architecture and development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• Freedom of choice in servers, tools, and components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• Integration with existing information systems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• Scalability to meet demand variations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• Flexible security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96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FE81C-B9AD-4025-863B-6F96AAD4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14C59-8E09-4EFD-A126-799F7DBDB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7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01B8-D5B2-4513-86EB-6E18EE61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686F0-006B-4207-AE96-88E81E9F7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9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5E32-F1FD-4A6D-B4EB-71B0440D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50D1F-704B-419E-932B-F7E2BB77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Architecture of JAVA EE</a:t>
            </a:r>
          </a:p>
          <a:p>
            <a:pPr marL="0" indent="0">
              <a:buNone/>
            </a:pPr>
            <a:r>
              <a:rPr lang="en-US" dirty="0"/>
              <a:t>It uses a multi-tier model </a:t>
            </a:r>
          </a:p>
        </p:txBody>
      </p:sp>
    </p:spTree>
    <p:extLst>
      <p:ext uri="{BB962C8B-B14F-4D97-AF65-F5344CB8AC3E}">
        <p14:creationId xmlns:p14="http://schemas.microsoft.com/office/powerpoint/2010/main" val="3413745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A50A-7160-4BA2-9413-D3D66CDA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209D2-35C7-463A-A361-A2BEB429E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9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6B4C4-F937-4FC3-818C-7BAB59A2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Multi-Tiered Application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0A79-821A-4D07-8A26-E7A9CE9A4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Functionality of application is separated into isolated function areas ..</a:t>
            </a:r>
            <a:r>
              <a:rPr lang="en-US" dirty="0" err="1"/>
              <a:t>i.e</a:t>
            </a:r>
            <a:r>
              <a:rPr lang="en-US" dirty="0"/>
              <a:t> tiers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Client Tier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Middle tier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Data Tier (Enterprise information System Tier )</a:t>
            </a:r>
          </a:p>
          <a:p>
            <a:r>
              <a:rPr lang="en-US" dirty="0"/>
              <a:t>Client makes requests to middle tier </a:t>
            </a:r>
          </a:p>
          <a:p>
            <a:r>
              <a:rPr lang="en-US" dirty="0"/>
              <a:t>Middle tier has the business functions, handle the client requests and processes it.</a:t>
            </a:r>
          </a:p>
          <a:p>
            <a:r>
              <a:rPr lang="en-US" dirty="0"/>
              <a:t>Store the application data in permanent data storage in the data tier </a:t>
            </a:r>
          </a:p>
        </p:txBody>
      </p:sp>
    </p:spTree>
    <p:extLst>
      <p:ext uri="{BB962C8B-B14F-4D97-AF65-F5344CB8AC3E}">
        <p14:creationId xmlns:p14="http://schemas.microsoft.com/office/powerpoint/2010/main" val="385949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148B4-522E-4743-A710-8B104E6E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8853-7956-4E86-81AE-22B319CB1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As enterprise developer mainly concentrate on middle tier to make enterprise application easier, robust and secure </a:t>
            </a:r>
          </a:p>
        </p:txBody>
      </p:sp>
    </p:spTree>
    <p:extLst>
      <p:ext uri="{BB962C8B-B14F-4D97-AF65-F5344CB8AC3E}">
        <p14:creationId xmlns:p14="http://schemas.microsoft.com/office/powerpoint/2010/main" val="248081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8DCF-619D-427D-A066-CD5E28BD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8F7EB8-21F4-4093-9AB6-B9007E2783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2223"/>
            <a:ext cx="11755937" cy="5293553"/>
          </a:xfrm>
        </p:spPr>
      </p:pic>
    </p:spTree>
    <p:extLst>
      <p:ext uri="{BB962C8B-B14F-4D97-AF65-F5344CB8AC3E}">
        <p14:creationId xmlns:p14="http://schemas.microsoft.com/office/powerpoint/2010/main" val="215367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0DA85-7E5E-4D68-BCD5-204FA8B1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Tier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53874-C217-42AB-B118-16E4E13F9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Acts as front end for an application </a:t>
            </a:r>
          </a:p>
          <a:p>
            <a:r>
              <a:rPr lang="en-US" dirty="0"/>
              <a:t>Acts as a user interface for application</a:t>
            </a:r>
          </a:p>
          <a:p>
            <a:r>
              <a:rPr lang="en-US" dirty="0"/>
              <a:t>Get input from user and then convert into requests that are forwarded to middle tier (server)</a:t>
            </a:r>
          </a:p>
          <a:p>
            <a:r>
              <a:rPr lang="en-US" dirty="0"/>
              <a:t>It translate the server’s response into text and presented to the user</a:t>
            </a:r>
          </a:p>
          <a:p>
            <a:r>
              <a:rPr lang="en-US" dirty="0"/>
              <a:t>A web browser a stand-alone application or other servers.</a:t>
            </a:r>
          </a:p>
          <a:p>
            <a:r>
              <a:rPr lang="en-US" dirty="0"/>
              <a:t>Firewalls are implemented on the client tier to secure the </a:t>
            </a:r>
            <a:r>
              <a:rPr lang="en-US" dirty="0" err="1"/>
              <a:t>applicaton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780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41D4-5B24-43DB-A355-B5FBC2EDA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Tier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0D78BC-A2EC-417C-B644-4846D7E0D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233" y="1690688"/>
            <a:ext cx="4946766" cy="4999957"/>
          </a:xfrm>
        </p:spPr>
      </p:pic>
    </p:spTree>
    <p:extLst>
      <p:ext uri="{BB962C8B-B14F-4D97-AF65-F5344CB8AC3E}">
        <p14:creationId xmlns:p14="http://schemas.microsoft.com/office/powerpoint/2010/main" val="196090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8B4A2-DD03-4F47-BE9F-D0C2BEC4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 Tier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881BB-634D-421B-9962-076332046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Consists of one or more sub-tier </a:t>
            </a:r>
          </a:p>
          <a:p>
            <a:r>
              <a:rPr lang="en-US" dirty="0"/>
              <a:t>It process the request, generates the response and give it to the client tier </a:t>
            </a:r>
          </a:p>
          <a:p>
            <a:r>
              <a:rPr lang="en-US" dirty="0"/>
              <a:t>Application server or webserver </a:t>
            </a:r>
          </a:p>
          <a:p>
            <a:r>
              <a:rPr lang="en-US" dirty="0"/>
              <a:t>Various containers for processing the request </a:t>
            </a:r>
          </a:p>
          <a:p>
            <a:pPr marL="0" indent="0">
              <a:buNone/>
            </a:pPr>
            <a:r>
              <a:rPr lang="en-US" dirty="0"/>
              <a:t>    web container (web tier )</a:t>
            </a:r>
          </a:p>
          <a:p>
            <a:pPr marL="0" indent="0">
              <a:buNone/>
            </a:pPr>
            <a:r>
              <a:rPr lang="en-US" dirty="0"/>
              <a:t>    EJB container (EJB tier 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7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A8760-66AA-4259-9C99-D34E66A11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container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32B7B-D207-4B24-AB47-5A664874B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deploying web applications</a:t>
            </a:r>
          </a:p>
          <a:p>
            <a:r>
              <a:rPr lang="en-US" dirty="0"/>
              <a:t>Provides internet functionality for j2EE application </a:t>
            </a:r>
          </a:p>
          <a:p>
            <a:r>
              <a:rPr lang="en-US" dirty="0"/>
              <a:t>Components use for develop </a:t>
            </a:r>
            <a:r>
              <a:rPr lang="en-US" dirty="0" err="1"/>
              <a:t>webapplication</a:t>
            </a:r>
            <a:r>
              <a:rPr lang="en-US" dirty="0"/>
              <a:t> are </a:t>
            </a:r>
          </a:p>
          <a:p>
            <a:pPr marL="0" indent="0">
              <a:buNone/>
            </a:pPr>
            <a:r>
              <a:rPr lang="en-US" dirty="0"/>
              <a:t> servlets, </a:t>
            </a:r>
            <a:r>
              <a:rPr lang="en-US" dirty="0" err="1"/>
              <a:t>jsp</a:t>
            </a:r>
            <a:r>
              <a:rPr lang="en-US" dirty="0"/>
              <a:t> ,HTML , OR XML </a:t>
            </a:r>
          </a:p>
        </p:txBody>
      </p:sp>
    </p:spTree>
    <p:extLst>
      <p:ext uri="{BB962C8B-B14F-4D97-AF65-F5344CB8AC3E}">
        <p14:creationId xmlns:p14="http://schemas.microsoft.com/office/powerpoint/2010/main" val="1303567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723</Words>
  <Application>Microsoft Office PowerPoint</Application>
  <PresentationFormat>Widescreen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Theme</vt:lpstr>
      <vt:lpstr>Architecture of JAVA EE</vt:lpstr>
      <vt:lpstr>PowerPoint Presentation</vt:lpstr>
      <vt:lpstr>Multi-Tiered Application </vt:lpstr>
      <vt:lpstr>PowerPoint Presentation</vt:lpstr>
      <vt:lpstr> </vt:lpstr>
      <vt:lpstr>Client Tier </vt:lpstr>
      <vt:lpstr>Client Tier </vt:lpstr>
      <vt:lpstr>Middle Tier  </vt:lpstr>
      <vt:lpstr>Web container </vt:lpstr>
      <vt:lpstr>EJB container </vt:lpstr>
      <vt:lpstr>PowerPoint Presentation</vt:lpstr>
      <vt:lpstr>EIS tier </vt:lpstr>
      <vt:lpstr>Container-Based Component Management</vt:lpstr>
      <vt:lpstr>Support for Client Components</vt:lpstr>
      <vt:lpstr>Support for Business Logic Components</vt:lpstr>
      <vt:lpstr>PowerPoint Presentation</vt:lpstr>
      <vt:lpstr>J2EE Platform Benefits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of JAVA EE</dc:title>
  <dc:creator>noman.uos1@gmail.com</dc:creator>
  <cp:lastModifiedBy>noman.uos1@gmail.com</cp:lastModifiedBy>
  <cp:revision>9</cp:revision>
  <dcterms:created xsi:type="dcterms:W3CDTF">2020-10-12T14:27:00Z</dcterms:created>
  <dcterms:modified xsi:type="dcterms:W3CDTF">2020-10-19T08:32:37Z</dcterms:modified>
</cp:coreProperties>
</file>