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3CF6C-DEA5-4119-8283-7619F582345D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F7DCB-D002-4D89-AE15-3EEDB2C67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476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3CF6C-DEA5-4119-8283-7619F582345D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F7DCB-D002-4D89-AE15-3EEDB2C67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352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3CF6C-DEA5-4119-8283-7619F582345D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F7DCB-D002-4D89-AE15-3EEDB2C67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995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3CF6C-DEA5-4119-8283-7619F582345D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F7DCB-D002-4D89-AE15-3EEDB2C67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437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3CF6C-DEA5-4119-8283-7619F582345D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F7DCB-D002-4D89-AE15-3EEDB2C67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933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3CF6C-DEA5-4119-8283-7619F582345D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F7DCB-D002-4D89-AE15-3EEDB2C67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429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3CF6C-DEA5-4119-8283-7619F582345D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F7DCB-D002-4D89-AE15-3EEDB2C67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434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3CF6C-DEA5-4119-8283-7619F582345D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F7DCB-D002-4D89-AE15-3EEDB2C67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795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3CF6C-DEA5-4119-8283-7619F582345D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F7DCB-D002-4D89-AE15-3EEDB2C67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273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3CF6C-DEA5-4119-8283-7619F582345D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F7DCB-D002-4D89-AE15-3EEDB2C67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520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3CF6C-DEA5-4119-8283-7619F582345D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F7DCB-D002-4D89-AE15-3EEDB2C67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547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E3CF6C-DEA5-4119-8283-7619F582345D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4F7DCB-D002-4D89-AE15-3EEDB2C67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602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Eutelsat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331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European </a:t>
            </a:r>
            <a:r>
              <a:rPr lang="en-US" dirty="0" err="1" smtClean="0"/>
              <a:t>Organisation</a:t>
            </a:r>
            <a:r>
              <a:rPr lang="en-US" dirty="0" smtClean="0"/>
              <a:t> of Telecommunications by Satellite .</a:t>
            </a:r>
          </a:p>
          <a:p>
            <a:r>
              <a:rPr lang="en-US" dirty="0" smtClean="0"/>
              <a:t> EUTELSAT is a European satellite operator.</a:t>
            </a:r>
          </a:p>
          <a:p>
            <a:r>
              <a:rPr lang="en-US" dirty="0" smtClean="0"/>
              <a:t>Providing coverage over the entire European continent, the Middle East, Africa, Asia and the Americas.</a:t>
            </a:r>
          </a:p>
          <a:p>
            <a:r>
              <a:rPr lang="en-US" dirty="0" smtClean="0"/>
              <a:t>it is the world's third-largest satellite operator in terms of revenues.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9692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European Telecommunications Satellite Organization (EUTELSAT) was originally set up in (1977; 43 years ago), by 17 European countries as an intergovernmental </a:t>
            </a:r>
            <a:r>
              <a:rPr lang="en-US" dirty="0" err="1" smtClean="0"/>
              <a:t>organisation</a:t>
            </a:r>
            <a:r>
              <a:rPr lang="en-US" dirty="0" smtClean="0"/>
              <a:t> (IGO).</a:t>
            </a:r>
          </a:p>
          <a:p>
            <a:r>
              <a:rPr lang="en-US" dirty="0" smtClean="0"/>
              <a:t> Its role was to develop and operate a satellite-based telecommunications infrastructure for Europe. </a:t>
            </a:r>
          </a:p>
          <a:p>
            <a:r>
              <a:rPr lang="en-US" dirty="0" smtClean="0"/>
              <a:t>The Convention establishing the European Telecommunications Satellite Organization EUTELSAT was opened for signature in July 1982 and entered into force on 1 September 1985.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26863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 Orbital Test Satellite (OTS) .</a:t>
            </a:r>
          </a:p>
          <a:p>
            <a:r>
              <a:rPr lang="en-US" dirty="0" smtClean="0"/>
              <a:t>European Space Agency(ESA).</a:t>
            </a:r>
          </a:p>
          <a:p>
            <a:r>
              <a:rPr lang="en-US" dirty="0"/>
              <a:t>F</a:t>
            </a:r>
            <a:r>
              <a:rPr lang="en-US" dirty="0" smtClean="0"/>
              <a:t>irst satellite to be used for telecommunications and TV distribution(1983).</a:t>
            </a:r>
          </a:p>
          <a:p>
            <a:r>
              <a:rPr lang="en-US" dirty="0" smtClean="0"/>
              <a:t>Central and Eastern Europe in 1989, and the Middle East, the African continent, and large parts of Asia and the Americas from the 1990s.</a:t>
            </a:r>
          </a:p>
        </p:txBody>
      </p:sp>
    </p:spTree>
    <p:extLst>
      <p:ext uri="{BB962C8B-B14F-4D97-AF65-F5344CB8AC3E}">
        <p14:creationId xmlns:p14="http://schemas.microsoft.com/office/powerpoint/2010/main" val="3797097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General </a:t>
            </a:r>
            <a:r>
              <a:rPr lang="en-US" dirty="0" smtClean="0"/>
              <a:t>liberalization </a:t>
            </a:r>
            <a:r>
              <a:rPr lang="en-US" dirty="0" smtClean="0"/>
              <a:t>of the telecommunications sector in Europe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“EUTELSAT  Evolved”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3953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Principals of </a:t>
            </a:r>
            <a:r>
              <a:rPr lang="en-US" dirty="0" err="1" smtClean="0"/>
              <a:t>Liberalisation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</a:t>
            </a:r>
            <a:r>
              <a:rPr lang="en-US" dirty="0" smtClean="0"/>
              <a:t>ublic service/universal service obligations.</a:t>
            </a:r>
          </a:p>
          <a:p>
            <a:r>
              <a:rPr lang="en-US" dirty="0"/>
              <a:t>P</a:t>
            </a:r>
            <a:r>
              <a:rPr lang="en-US" dirty="0" smtClean="0"/>
              <a:t>an European coverage by the satellite system.</a:t>
            </a:r>
          </a:p>
          <a:p>
            <a:r>
              <a:rPr lang="en-US" dirty="0" smtClean="0"/>
              <a:t>Non-discrimination</a:t>
            </a:r>
          </a:p>
          <a:p>
            <a:r>
              <a:rPr lang="en-US" dirty="0" smtClean="0"/>
              <a:t>Fair Competition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43715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December 2015, the company announced a partnership with Facebook.</a:t>
            </a:r>
          </a:p>
          <a:p>
            <a:r>
              <a:rPr lang="en-US" dirty="0" smtClean="0"/>
              <a:t> Hybrid Satellite OTT Solutions(sep,2018)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5919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Services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400141"/>
          <a:ext cx="8229600" cy="2926080"/>
        </p:xfrm>
        <a:graphic>
          <a:graphicData uri="http://schemas.openxmlformats.org/drawingml/2006/table">
            <a:tbl>
              <a:tblPr/>
              <a:tblGrid>
                <a:gridCol w="2743200"/>
                <a:gridCol w="2743200"/>
                <a:gridCol w="274320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Video Applications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Professional Data Networks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Broadband Services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Direct broadcasting of TV and radio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Private networks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Backhauling and trunking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Cable &amp; IPTV distribution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Data broadcasting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Virtual Private Networks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Satellite newsgathering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Business TV, videoconferencing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Broadband Internet access on the ground, at sea, in-flight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Programme exchanges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Mobile services (messaging, positioning)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Multicasting and IP content distribution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31318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277</Words>
  <Application>Microsoft Office PowerPoint</Application>
  <PresentationFormat>On-screen Show (4:3)</PresentationFormat>
  <Paragraphs>40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Eutelsat</vt:lpstr>
      <vt:lpstr>PowerPoint Presentation</vt:lpstr>
      <vt:lpstr>PowerPoint Presentation</vt:lpstr>
      <vt:lpstr>PowerPoint Presentation</vt:lpstr>
      <vt:lpstr>General liberalization of the telecommunications sector in Europe</vt:lpstr>
      <vt:lpstr>Principals of Liberalisation</vt:lpstr>
      <vt:lpstr>PowerPoint Presentation</vt:lpstr>
      <vt:lpstr>Services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Eutelsat</dc:title>
  <dc:creator>923206035640</dc:creator>
  <cp:lastModifiedBy>923206035640</cp:lastModifiedBy>
  <cp:revision>9</cp:revision>
  <dcterms:created xsi:type="dcterms:W3CDTF">2020-04-10T07:13:23Z</dcterms:created>
  <dcterms:modified xsi:type="dcterms:W3CDTF">2020-05-02T11:50:24Z</dcterms:modified>
</cp:coreProperties>
</file>