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A3C-9D08-42BD-B868-C453B417023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F3F-0BE3-4C0D-91B0-0DD5EED52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80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A3C-9D08-42BD-B868-C453B417023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F3F-0BE3-4C0D-91B0-0DD5EED52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2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A3C-9D08-42BD-B868-C453B417023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F3F-0BE3-4C0D-91B0-0DD5EED52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7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A3C-9D08-42BD-B868-C453B417023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F3F-0BE3-4C0D-91B0-0DD5EED52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1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A3C-9D08-42BD-B868-C453B417023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F3F-0BE3-4C0D-91B0-0DD5EED52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0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A3C-9D08-42BD-B868-C453B417023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F3F-0BE3-4C0D-91B0-0DD5EED52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5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A3C-9D08-42BD-B868-C453B417023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F3F-0BE3-4C0D-91B0-0DD5EED52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5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A3C-9D08-42BD-B868-C453B417023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F3F-0BE3-4C0D-91B0-0DD5EED52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7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A3C-9D08-42BD-B868-C453B417023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F3F-0BE3-4C0D-91B0-0DD5EED52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6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A3C-9D08-42BD-B868-C453B417023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F3F-0BE3-4C0D-91B0-0DD5EED52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85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8A3C-9D08-42BD-B868-C453B417023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9EF3F-0BE3-4C0D-91B0-0DD5EED52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887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B8A3C-9D08-42BD-B868-C453B4170236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9EF3F-0BE3-4C0D-91B0-0DD5EED52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4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3" y="0"/>
            <a:ext cx="9421504" cy="686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40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27" y="53823"/>
            <a:ext cx="9711519" cy="6804177"/>
          </a:xfrm>
        </p:spPr>
      </p:pic>
    </p:spTree>
    <p:extLst>
      <p:ext uri="{BB962C8B-B14F-4D97-AF65-F5344CB8AC3E}">
        <p14:creationId xmlns:p14="http://schemas.microsoft.com/office/powerpoint/2010/main" val="2736636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71" y="0"/>
            <a:ext cx="9834349" cy="6809666"/>
          </a:xfrm>
        </p:spPr>
      </p:pic>
    </p:spTree>
    <p:extLst>
      <p:ext uri="{BB962C8B-B14F-4D97-AF65-F5344CB8AC3E}">
        <p14:creationId xmlns:p14="http://schemas.microsoft.com/office/powerpoint/2010/main" val="3029342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51" y="0"/>
            <a:ext cx="9916236" cy="6858000"/>
          </a:xfrm>
        </p:spPr>
      </p:pic>
    </p:spTree>
    <p:extLst>
      <p:ext uri="{BB962C8B-B14F-4D97-AF65-F5344CB8AC3E}">
        <p14:creationId xmlns:p14="http://schemas.microsoft.com/office/powerpoint/2010/main" val="371136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78" y="0"/>
            <a:ext cx="10107304" cy="6858000"/>
          </a:xfrm>
        </p:spPr>
      </p:pic>
    </p:spTree>
    <p:extLst>
      <p:ext uri="{BB962C8B-B14F-4D97-AF65-F5344CB8AC3E}">
        <p14:creationId xmlns:p14="http://schemas.microsoft.com/office/powerpoint/2010/main" val="2590955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3"/>
            <a:ext cx="10120952" cy="6809666"/>
          </a:xfrm>
        </p:spPr>
      </p:pic>
    </p:spTree>
    <p:extLst>
      <p:ext uri="{BB962C8B-B14F-4D97-AF65-F5344CB8AC3E}">
        <p14:creationId xmlns:p14="http://schemas.microsoft.com/office/powerpoint/2010/main" val="3847839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64" y="89498"/>
            <a:ext cx="9752463" cy="6768502"/>
          </a:xfrm>
        </p:spPr>
      </p:pic>
    </p:spTree>
    <p:extLst>
      <p:ext uri="{BB962C8B-B14F-4D97-AF65-F5344CB8AC3E}">
        <p14:creationId xmlns:p14="http://schemas.microsoft.com/office/powerpoint/2010/main" val="206631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842"/>
            <a:ext cx="10257430" cy="6830158"/>
          </a:xfrm>
        </p:spPr>
      </p:pic>
    </p:spTree>
    <p:extLst>
      <p:ext uri="{BB962C8B-B14F-4D97-AF65-F5344CB8AC3E}">
        <p14:creationId xmlns:p14="http://schemas.microsoft.com/office/powerpoint/2010/main" val="2010398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60" y="0"/>
            <a:ext cx="10181229" cy="6858000"/>
          </a:xfrm>
        </p:spPr>
      </p:pic>
    </p:spTree>
    <p:extLst>
      <p:ext uri="{BB962C8B-B14F-4D97-AF65-F5344CB8AC3E}">
        <p14:creationId xmlns:p14="http://schemas.microsoft.com/office/powerpoint/2010/main" val="3315844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60" y="53823"/>
            <a:ext cx="10243782" cy="6804177"/>
          </a:xfrm>
        </p:spPr>
      </p:pic>
    </p:spTree>
    <p:extLst>
      <p:ext uri="{BB962C8B-B14F-4D97-AF65-F5344CB8AC3E}">
        <p14:creationId xmlns:p14="http://schemas.microsoft.com/office/powerpoint/2010/main" val="2153163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6" y="0"/>
            <a:ext cx="10202839" cy="6858000"/>
          </a:xfrm>
        </p:spPr>
      </p:pic>
    </p:spTree>
    <p:extLst>
      <p:ext uri="{BB962C8B-B14F-4D97-AF65-F5344CB8AC3E}">
        <p14:creationId xmlns:p14="http://schemas.microsoft.com/office/powerpoint/2010/main" val="2510696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41" y="0"/>
            <a:ext cx="9643281" cy="6809666"/>
          </a:xfrm>
        </p:spPr>
      </p:pic>
    </p:spTree>
    <p:extLst>
      <p:ext uri="{BB962C8B-B14F-4D97-AF65-F5344CB8AC3E}">
        <p14:creationId xmlns:p14="http://schemas.microsoft.com/office/powerpoint/2010/main" val="4129762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99" y="58581"/>
            <a:ext cx="10120952" cy="6799419"/>
          </a:xfrm>
        </p:spPr>
      </p:pic>
    </p:spTree>
    <p:extLst>
      <p:ext uri="{BB962C8B-B14F-4D97-AF65-F5344CB8AC3E}">
        <p14:creationId xmlns:p14="http://schemas.microsoft.com/office/powerpoint/2010/main" val="588467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15" y="38088"/>
            <a:ext cx="9943531" cy="6819912"/>
          </a:xfrm>
        </p:spPr>
      </p:pic>
    </p:spTree>
    <p:extLst>
      <p:ext uri="{BB962C8B-B14F-4D97-AF65-F5344CB8AC3E}">
        <p14:creationId xmlns:p14="http://schemas.microsoft.com/office/powerpoint/2010/main" val="3181932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16" y="17595"/>
            <a:ext cx="9888940" cy="6840405"/>
          </a:xfrm>
        </p:spPr>
      </p:pic>
    </p:spTree>
    <p:extLst>
      <p:ext uri="{BB962C8B-B14F-4D97-AF65-F5344CB8AC3E}">
        <p14:creationId xmlns:p14="http://schemas.microsoft.com/office/powerpoint/2010/main" val="3924867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3822"/>
            <a:ext cx="10312021" cy="6804177"/>
          </a:xfrm>
        </p:spPr>
      </p:pic>
    </p:spTree>
    <p:extLst>
      <p:ext uri="{BB962C8B-B14F-4D97-AF65-F5344CB8AC3E}">
        <p14:creationId xmlns:p14="http://schemas.microsoft.com/office/powerpoint/2010/main" val="3111023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2"/>
            <a:ext cx="10134600" cy="6804177"/>
          </a:xfrm>
        </p:spPr>
      </p:pic>
    </p:spTree>
    <p:extLst>
      <p:ext uri="{BB962C8B-B14F-4D97-AF65-F5344CB8AC3E}">
        <p14:creationId xmlns:p14="http://schemas.microsoft.com/office/powerpoint/2010/main" val="3524347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76" y="53823"/>
            <a:ext cx="10080009" cy="6804177"/>
          </a:xfrm>
        </p:spPr>
      </p:pic>
    </p:spTree>
    <p:extLst>
      <p:ext uri="{BB962C8B-B14F-4D97-AF65-F5344CB8AC3E}">
        <p14:creationId xmlns:p14="http://schemas.microsoft.com/office/powerpoint/2010/main" val="3812770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072048" cy="6858000"/>
          </a:xfrm>
        </p:spPr>
      </p:pic>
    </p:spTree>
    <p:extLst>
      <p:ext uri="{BB962C8B-B14F-4D97-AF65-F5344CB8AC3E}">
        <p14:creationId xmlns:p14="http://schemas.microsoft.com/office/powerpoint/2010/main" val="139120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823"/>
            <a:ext cx="10066361" cy="6789172"/>
          </a:xfrm>
        </p:spPr>
      </p:pic>
    </p:spTree>
    <p:extLst>
      <p:ext uri="{BB962C8B-B14F-4D97-AF65-F5344CB8AC3E}">
        <p14:creationId xmlns:p14="http://schemas.microsoft.com/office/powerpoint/2010/main" val="4189630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Mohsin Sardar</dc:creator>
  <cp:lastModifiedBy>Muhammad Mohsin Sardar</cp:lastModifiedBy>
  <cp:revision>3</cp:revision>
  <dcterms:created xsi:type="dcterms:W3CDTF">2020-05-03T16:42:27Z</dcterms:created>
  <dcterms:modified xsi:type="dcterms:W3CDTF">2020-05-03T17:17:06Z</dcterms:modified>
</cp:coreProperties>
</file>