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875-DEDE-453F-9C37-B4DA09359D6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1B79-4FFB-4161-9A2E-56F05F3846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875-DEDE-453F-9C37-B4DA09359D6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1B79-4FFB-4161-9A2E-56F05F3846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875-DEDE-453F-9C37-B4DA09359D6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1B79-4FFB-4161-9A2E-56F05F3846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875-DEDE-453F-9C37-B4DA09359D6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1B79-4FFB-4161-9A2E-56F05F3846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875-DEDE-453F-9C37-B4DA09359D6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1B79-4FFB-4161-9A2E-56F05F3846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875-DEDE-453F-9C37-B4DA09359D6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1B79-4FFB-4161-9A2E-56F05F3846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875-DEDE-453F-9C37-B4DA09359D6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1B79-4FFB-4161-9A2E-56F05F3846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875-DEDE-453F-9C37-B4DA09359D6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1B79-4FFB-4161-9A2E-56F05F3846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875-DEDE-453F-9C37-B4DA09359D6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1B79-4FFB-4161-9A2E-56F05F3846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875-DEDE-453F-9C37-B4DA09359D6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1B79-4FFB-4161-9A2E-56F05F3846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875-DEDE-453F-9C37-B4DA09359D6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1B79-4FFB-4161-9A2E-56F05F3846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70875-DEDE-453F-9C37-B4DA09359D6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C1B79-4FFB-4161-9A2E-56F05F3846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99" y="850007"/>
            <a:ext cx="6539248" cy="574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4386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262" y="540914"/>
            <a:ext cx="6442657" cy="601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2889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42" y="1082295"/>
            <a:ext cx="6896637" cy="560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9904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895" y="528034"/>
            <a:ext cx="6703454" cy="57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7243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623" y="772732"/>
            <a:ext cx="6558566" cy="578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015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75" y="994758"/>
            <a:ext cx="6819363" cy="527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429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35" y="965915"/>
            <a:ext cx="6713113" cy="558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6015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122" y="695460"/>
            <a:ext cx="6742091" cy="595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7669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76" y="1290638"/>
            <a:ext cx="6742091" cy="556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6918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597" y="373487"/>
            <a:ext cx="6703454" cy="55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5703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418" y="540913"/>
            <a:ext cx="6123903" cy="489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3995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99" y="1223962"/>
            <a:ext cx="6587543" cy="547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0111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88" y="334851"/>
            <a:ext cx="7080160" cy="571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6827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Rashid</dc:creator>
  <cp:lastModifiedBy>Rashid</cp:lastModifiedBy>
  <cp:revision>1</cp:revision>
  <dcterms:created xsi:type="dcterms:W3CDTF">2021-01-14T09:41:18Z</dcterms:created>
  <dcterms:modified xsi:type="dcterms:W3CDTF">2021-01-14T09:42:43Z</dcterms:modified>
</cp:coreProperties>
</file>