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70" r:id="rId8"/>
    <p:sldId id="265" r:id="rId9"/>
    <p:sldId id="267" r:id="rId10"/>
    <p:sldId id="262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7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4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6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8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4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6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8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1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BE7C-77CB-44E3-B81E-532DAB8B707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0F38-5293-4EAE-958D-8D6B2568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2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Police Prosecutor Cooperation and Scrutiny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50252"/>
            <a:ext cx="9144000" cy="165576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Kamran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PSP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BCL (Oxon.)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5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REGISTRATION OF FIR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How FIR controls the criminal justice processes?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Initiates the process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based arrest v. evidence based arrest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penal sections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Remand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Appellate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B-ORGANIZATIONAL SUPPORT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ownership of FIR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 on his own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Disbursement of the cost of investigation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Supervision and verification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Inter-district and inter-provincial coordination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offenders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case property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C-MULTIPLE INVESTIGATIONS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investigation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Scene of Crime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Divisional HQs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Provincial HQs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cooperation between 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3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levels of IOs and the Prosecutors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3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Investigations affect 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Investigation providing loopholes to benefit accused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D-EVIDENCE PRODUCTION AND TRIAL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under Section 173 Cr. P. C to be submitted by Officer In charge of a Police Station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witnesses is the duty of the Officer In charge of a Police Station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material evidence/case property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III- SCRUTINY BY PROSECUTOR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Police File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duty under Section 9(5) of the PCPS Act, 2006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issued under Section 10(1) for scrutiny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corresponding rules in Police Law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Criminal Justice Coordination Committee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Scrutiny process 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of police record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Timeframe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for non-compliance with defects pointed out by Prosecutor (Section 13(9)(d))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IV- WAY FORWARD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the SOP on Police Prosecution Cooperation (2011)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Activating District, Mid and Top level coordination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compliance with reporting requirements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Criminal Justice Coordination Committee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trainings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Policing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Sughran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Bibi Case-PLD 2018 SC 595)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Conspectus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Police Cooperation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Prosecutorial Scrutiny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5067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90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I- CONSPECTUS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hp\Pictures\Screenshots\Screenshot (726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6068" y="1500464"/>
            <a:ext cx="8898673" cy="51345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56839" y="2527029"/>
            <a:ext cx="1260087" cy="15543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Rule of Law Index, 2020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I- CONSPECTUS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Police Reforms vs. Policing Reforms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Police Reforms-relates to police organization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Policing Reforms-relates to service delivery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Criminal Justice= Police Reforms + Policing Reforms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01E3-3441-44EC-B2DC-A9D9EAB5F0BA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34F-9312-4F66-9724-DD466C03DE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I- CONSPECTUS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3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 of Police Reforms has been changing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 of earlier reports on different: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of Law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Police Welfare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Police Accountability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Complaints Management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Service Delivery - Prosecution + Forensics + IT + Processes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I- CONSPECTUS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Dual System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 and Criminal Law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independent prosecution service at federal level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prosecution services at provincial level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Superintendence v. administration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Specialist v. generalist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 POLICE PROSEUCTOR COOPERATION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blame game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of FIR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Support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Investigations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production and Trial</a:t>
            </a:r>
          </a:p>
        </p:txBody>
      </p:sp>
    </p:spTree>
    <p:extLst>
      <p:ext uri="{BB962C8B-B14F-4D97-AF65-F5344CB8AC3E}">
        <p14:creationId xmlns:p14="http://schemas.microsoft.com/office/powerpoint/2010/main" val="23761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A-REGISTRATION OF FIR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Who registers the FIR?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 or In charge Police Stations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of Watch and Ward and Investigation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Primacy of Watch and Ward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A-REGISTRATION OF FIR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 happens to FIR?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Belabouring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FIR: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Padding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attribution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 log or diary stopped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information with evidence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Evidentiary value of FIR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452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Police Prosecutor Cooperation and Scrutiny</vt:lpstr>
      <vt:lpstr>SEQUENCE</vt:lpstr>
      <vt:lpstr>I- CONSPECTUS</vt:lpstr>
      <vt:lpstr>I- CONSPECTUS</vt:lpstr>
      <vt:lpstr>I- CONSPECTUS</vt:lpstr>
      <vt:lpstr>I- CONSPECTUS</vt:lpstr>
      <vt:lpstr>II- POLICE PROSEUCTOR COOPERATION</vt:lpstr>
      <vt:lpstr>A-REGISTRATION OF FIR</vt:lpstr>
      <vt:lpstr>A-REGISTRATION OF FIR</vt:lpstr>
      <vt:lpstr>A- REGISTRATION OF FIR</vt:lpstr>
      <vt:lpstr>B-ORGANIZATIONAL SUPPORT</vt:lpstr>
      <vt:lpstr>C-MULTIPLE INVESTIGATIONS</vt:lpstr>
      <vt:lpstr>D-EVIDENCE PRODUCTION AND TRIAL</vt:lpstr>
      <vt:lpstr>III- SCRUTINY BY PROSECUTOR</vt:lpstr>
      <vt:lpstr>IV- 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</cp:revision>
  <dcterms:created xsi:type="dcterms:W3CDTF">2020-08-03T18:47:33Z</dcterms:created>
  <dcterms:modified xsi:type="dcterms:W3CDTF">2020-08-04T04:58:55Z</dcterms:modified>
</cp:coreProperties>
</file>