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5" r:id="rId10"/>
    <p:sldId id="266" r:id="rId11"/>
    <p:sldId id="268" r:id="rId12"/>
    <p:sldId id="269" r:id="rId13"/>
    <p:sldId id="270" r:id="rId14"/>
    <p:sldId id="273" r:id="rId15"/>
    <p:sldId id="267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BE947264-920C-4298-A3E2-3E5DEBC5017C}" type="datetimeFigureOut">
              <a:rPr lang="en-US" smtClean="0"/>
              <a:t>11/22/2020</a:t>
            </a:fld>
            <a:endParaRPr lang="en-US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5E06F975-46AE-44F7-86BE-0A81F34B6029}" type="slidenum">
              <a:rPr lang="en-US" smtClean="0"/>
              <a:t>‹#›</a:t>
            </a:fld>
            <a:endParaRPr lang="en-US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47264-920C-4298-A3E2-3E5DEBC5017C}" type="datetimeFigureOut">
              <a:rPr lang="en-US" smtClean="0"/>
              <a:t>11/22/2020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06F975-46AE-44F7-86BE-0A81F34B602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47264-920C-4298-A3E2-3E5DEBC5017C}" type="datetimeFigureOut">
              <a:rPr lang="en-US" smtClean="0"/>
              <a:t>11/22/2020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06F975-46AE-44F7-86BE-0A81F34B602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47264-920C-4298-A3E2-3E5DEBC5017C}" type="datetimeFigureOut">
              <a:rPr lang="en-US" smtClean="0"/>
              <a:t>11/22/2020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06F975-46AE-44F7-86BE-0A81F34B602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47264-920C-4298-A3E2-3E5DEBC5017C}" type="datetimeFigureOut">
              <a:rPr lang="en-US" smtClean="0"/>
              <a:t>11/22/2020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06F975-46AE-44F7-86BE-0A81F34B602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47264-920C-4298-A3E2-3E5DEBC5017C}" type="datetimeFigureOut">
              <a:rPr lang="en-US" smtClean="0"/>
              <a:t>11/22/2020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06F975-46AE-44F7-86BE-0A81F34B6029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47264-920C-4298-A3E2-3E5DEBC5017C}" type="datetimeFigureOut">
              <a:rPr lang="en-US" smtClean="0"/>
              <a:t>11/22/2020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06F975-46AE-44F7-86BE-0A81F34B602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47264-920C-4298-A3E2-3E5DEBC5017C}" type="datetimeFigureOut">
              <a:rPr lang="en-US" smtClean="0"/>
              <a:t>11/22/2020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06F975-46AE-44F7-86BE-0A81F34B602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47264-920C-4298-A3E2-3E5DEBC5017C}" type="datetimeFigureOut">
              <a:rPr lang="en-US" smtClean="0"/>
              <a:t>11/22/2020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06F975-46AE-44F7-86BE-0A81F34B602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47264-920C-4298-A3E2-3E5DEBC5017C}" type="datetimeFigureOut">
              <a:rPr lang="en-US" smtClean="0"/>
              <a:t>11/22/2020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06F975-46AE-44F7-86BE-0A81F34B6029}" type="slidenum">
              <a:rPr lang="en-US" smtClean="0"/>
              <a:t>‹#›</a:t>
            </a:fld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47264-920C-4298-A3E2-3E5DEBC5017C}" type="datetimeFigureOut">
              <a:rPr lang="en-US" smtClean="0"/>
              <a:t>11/22/2020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06F975-46AE-44F7-86BE-0A81F34B602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BE947264-920C-4298-A3E2-3E5DEBC5017C}" type="datetimeFigureOut">
              <a:rPr lang="en-US" smtClean="0"/>
              <a:t>11/22/2020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5E06F975-46AE-44F7-86BE-0A81F34B6029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Philosophy of Education</a:t>
            </a:r>
            <a:endParaRPr lang="en-US" sz="4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Instructor : </a:t>
            </a:r>
            <a:r>
              <a:rPr lang="en-US" sz="4800" dirty="0" err="1" smtClean="0">
                <a:latin typeface="Times New Roman" pitchFamily="18" charset="0"/>
                <a:cs typeface="Times New Roman" pitchFamily="18" charset="0"/>
              </a:rPr>
              <a:t>Farheen</a:t>
            </a:r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 Malik</a:t>
            </a:r>
            <a:endParaRPr lang="en-US" sz="4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19556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AIM OF EDUCATION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2323652"/>
            <a:ext cx="6777317" cy="4000948"/>
          </a:xfrm>
        </p:spPr>
        <p:txBody>
          <a:bodyPr>
            <a:normAutofit lnSpcReduction="10000"/>
          </a:bodyPr>
          <a:lstStyle/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Education should focus on  the needs of individuals both cognitively and affectively.</a:t>
            </a: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Individual should given credit on the creation of concepts like peace, truth and justice so focus on human and their ideas. </a:t>
            </a: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Education should stress individual.</a:t>
            </a: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Individual should responsible for consequences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79927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dirty="0">
                <a:latin typeface="Times New Roman" pitchFamily="18" charset="0"/>
                <a:cs typeface="Times New Roman" pitchFamily="18" charset="0"/>
              </a:rPr>
              <a:t>ROLE OF THE TEACHER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2323652"/>
            <a:ext cx="6777317" cy="3848548"/>
          </a:xfrm>
        </p:spPr>
        <p:txBody>
          <a:bodyPr>
            <a:normAutofit/>
          </a:bodyPr>
          <a:lstStyle/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Focus is on individual.</a:t>
            </a:r>
          </a:p>
          <a:p>
            <a:pPr>
              <a:buFont typeface="Wingdings" pitchFamily="2" charset="2"/>
              <a:buChar char="q"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To help students define their own essence by exposing them to various paths they take in life.</a:t>
            </a:r>
          </a:p>
          <a:p>
            <a:pPr>
              <a:buFont typeface="Wingdings" pitchFamily="2" charset="2"/>
              <a:buChar char="q"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To create an environment in which they freely choose their own preferred way.</a:t>
            </a:r>
          </a:p>
          <a:p>
            <a:pPr>
              <a:buFont typeface="Wingdings" pitchFamily="2" charset="2"/>
              <a:buChar char="q"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To help individual identify and know himself better.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040326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0" y="838200"/>
            <a:ext cx="7024744" cy="1332464"/>
          </a:xfrm>
        </p:spPr>
        <p:txBody>
          <a:bodyPr>
            <a:noAutofit/>
          </a:bodyPr>
          <a:lstStyle/>
          <a:p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METHOD OF INSTRUCTION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2323652"/>
            <a:ext cx="6777317" cy="3848548"/>
          </a:xfrm>
        </p:spPr>
        <p:txBody>
          <a:bodyPr/>
          <a:lstStyle/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Stressing individual freedom.</a:t>
            </a: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Empowering students to make choices about what and how they will learn.</a:t>
            </a: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Scientific method.</a:t>
            </a: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Question- Answer method.</a:t>
            </a: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Against the group method.</a:t>
            </a: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Education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for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creativity</a:t>
            </a:r>
            <a:r>
              <a:rPr lang="en-US" sz="2800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304713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CURRICULUM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2323652"/>
            <a:ext cx="6777317" cy="3848548"/>
          </a:xfrm>
        </p:spPr>
        <p:txBody>
          <a:bodyPr/>
          <a:lstStyle/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Focus on arts and literature, little emphasis is given on math and science.</a:t>
            </a: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Knowledge should bring freedom.</a:t>
            </a: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The humanities are considered in an existentialist curriculum because they deal with the  essential aspects of human existence.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049903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3315736"/>
          </a:xfrm>
        </p:spPr>
        <p:txBody>
          <a:bodyPr/>
          <a:lstStyle/>
          <a:p>
            <a:r>
              <a:rPr lang="en-US" dirty="0" smtClean="0"/>
              <a:t>             </a:t>
            </a:r>
            <a:r>
              <a:rPr lang="en-US" sz="5400" dirty="0" smtClean="0">
                <a:latin typeface="Times New Roman" pitchFamily="18" charset="0"/>
                <a:cs typeface="Times New Roman" pitchFamily="18" charset="0"/>
              </a:rPr>
              <a:t>Thanks you</a:t>
            </a:r>
            <a:endParaRPr lang="en-US" sz="5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731994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3124200"/>
            <a:ext cx="6777317" cy="2708429"/>
          </a:xfrm>
        </p:spPr>
        <p:txBody>
          <a:bodyPr>
            <a:normAutofit/>
          </a:bodyPr>
          <a:lstStyle/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To help students understand and appreciate themselves as unique individual.</a:t>
            </a:r>
          </a:p>
        </p:txBody>
      </p:sp>
    </p:spTree>
    <p:extLst>
      <p:ext uri="{BB962C8B-B14F-4D97-AF65-F5344CB8AC3E}">
        <p14:creationId xmlns:p14="http://schemas.microsoft.com/office/powerpoint/2010/main" val="27500095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PRAGMATISM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2133600"/>
            <a:ext cx="6777317" cy="4419600"/>
          </a:xfrm>
        </p:spPr>
        <p:txBody>
          <a:bodyPr>
            <a:normAutofit/>
          </a:bodyPr>
          <a:lstStyle/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Charles pierce introduced this word philosophy.</a:t>
            </a: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Pragmatism is mid way between idealism and naturalism.</a:t>
            </a: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The term pragmatism  is derived from the Greek word pragma which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means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action or practice and activity .</a:t>
            </a: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It emphasis upon the practicalities of life and the practicable is the real.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00114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CHARACTERISTIC OF PRAGMATIS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2323652"/>
            <a:ext cx="6777317" cy="4305748"/>
          </a:xfrm>
        </p:spPr>
        <p:txBody>
          <a:bodyPr>
            <a:normAutofit lnSpcReduction="10000"/>
          </a:bodyPr>
          <a:lstStyle/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Values are temporary and changeable.</a:t>
            </a: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Values are created by man.</a:t>
            </a: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Universe is just the benefits for man.</a:t>
            </a: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Experiences and observation are the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basic of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realties.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Just practical knowledge is just real knowledge.</a:t>
            </a: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Knowledge is gained through wisdom.</a:t>
            </a: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Universe is materialistic.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62271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dirty="0">
                <a:latin typeface="Times New Roman" pitchFamily="18" charset="0"/>
                <a:cs typeface="Times New Roman" pitchFamily="18" charset="0"/>
              </a:rPr>
              <a:t>AIMS OF EDUCATION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2323652"/>
            <a:ext cx="6777317" cy="4000948"/>
          </a:xfrm>
        </p:spPr>
        <p:txBody>
          <a:bodyPr>
            <a:normAutofit fontScale="92500" lnSpcReduction="10000"/>
          </a:bodyPr>
          <a:lstStyle/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Personal and social adjustment</a:t>
            </a: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Continuous reconstruction of experiences.</a:t>
            </a: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School should balance the needs of society and students.</a:t>
            </a: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Helping people to guide , control personal and social experiences.</a:t>
            </a: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Primary aim of education is growth.</a:t>
            </a: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Education should promote our individualism.(Self directed learning).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97650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>
                <a:latin typeface="Times New Roman" pitchFamily="18" charset="0"/>
                <a:cs typeface="Times New Roman" pitchFamily="18" charset="0"/>
              </a:rPr>
              <a:t>ROLE OF THE TEACHER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Teacher facilitator  not authoritarian.</a:t>
            </a: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Applies democratic method.</a:t>
            </a: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Teacher encourages, offer suggestion, questions and help plans and implements course of study.</a:t>
            </a: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Teacher write curriculum and must  have  command  of several disciplines to create and implement curriculum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5731615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0" y="685800"/>
            <a:ext cx="7024744" cy="1484864"/>
          </a:xfrm>
        </p:spPr>
        <p:txBody>
          <a:bodyPr>
            <a:noAutofit/>
          </a:bodyPr>
          <a:lstStyle/>
          <a:p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METHOD OF INSTRUCTION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2286000"/>
            <a:ext cx="6777317" cy="5791200"/>
          </a:xfrm>
        </p:spPr>
        <p:txBody>
          <a:bodyPr/>
          <a:lstStyle/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Learning in group and individuality.</a:t>
            </a: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Problem solving, experiments, inquiry methods and projects.</a:t>
            </a: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Emphasis is on child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activities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and experimentation.</a:t>
            </a: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Does not believe in a fixed method of teaching.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19293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dirty="0">
                <a:latin typeface="Times New Roman" pitchFamily="18" charset="0"/>
                <a:cs typeface="Times New Roman" pitchFamily="18" charset="0"/>
              </a:rPr>
              <a:t>CURRICULUM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2323652"/>
            <a:ext cx="6777317" cy="3848548"/>
          </a:xfrm>
        </p:spPr>
        <p:txBody>
          <a:bodyPr/>
          <a:lstStyle/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Learner- centered curriculum.</a:t>
            </a: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Pragmatism curriculum is composed of both process ( experience)  and content (knowledge).</a:t>
            </a: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Principle of interest of the child.</a:t>
            </a: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Principle of integration.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94244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dirty="0">
                <a:latin typeface="Times New Roman" pitchFamily="18" charset="0"/>
                <a:cs typeface="Times New Roman" pitchFamily="18" charset="0"/>
              </a:rPr>
              <a:t>EXISTENTIALISM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2438400"/>
            <a:ext cx="6777317" cy="3813777"/>
          </a:xfrm>
        </p:spPr>
        <p:txBody>
          <a:bodyPr>
            <a:noAutofit/>
          </a:bodyPr>
          <a:lstStyle/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Recent application to educational theory and the problem of education.</a:t>
            </a: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Its root may be traced as far back as the sophists</a:t>
            </a: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It is mainly European philosophy that originates year before the turn of the century but became popular after world war  11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9274017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0" y="762000"/>
            <a:ext cx="7024744" cy="1408664"/>
          </a:xfrm>
        </p:spPr>
        <p:txBody>
          <a:bodyPr>
            <a:noAutofit/>
          </a:bodyPr>
          <a:lstStyle/>
          <a:p>
            <a:pPr algn="ctr"/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CHARACTERISTIC OF EXISTENTIALISM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2323652"/>
            <a:ext cx="6777317" cy="4000948"/>
          </a:xfrm>
        </p:spPr>
        <p:txBody>
          <a:bodyPr/>
          <a:lstStyle/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Freedom of man is the basic reality.</a:t>
            </a: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Direct relationship between Man and God.</a:t>
            </a: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Problem can solve through subject thoughts.</a:t>
            </a: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Man is over burden due to its values.</a:t>
            </a: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Emotion and decision power are the basic elements of man personality.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352747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120</TotalTime>
  <Words>549</Words>
  <Application>Microsoft Office PowerPoint</Application>
  <PresentationFormat>On-screen Show (4:3)</PresentationFormat>
  <Paragraphs>70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Austin</vt:lpstr>
      <vt:lpstr>Philosophy of Education</vt:lpstr>
      <vt:lpstr>PRAGMATISM</vt:lpstr>
      <vt:lpstr>CHARACTERISTIC OF PRAGMATIS</vt:lpstr>
      <vt:lpstr>AIMS OF EDUCATION</vt:lpstr>
      <vt:lpstr>ROLE OF THE TEACHER</vt:lpstr>
      <vt:lpstr>METHOD OF INSTRUCTION</vt:lpstr>
      <vt:lpstr>CURRICULUM</vt:lpstr>
      <vt:lpstr>EXISTENTIALISM</vt:lpstr>
      <vt:lpstr>CHARACTERISTIC OF EXISTENTIALISM</vt:lpstr>
      <vt:lpstr>AIM OF EDUCATION</vt:lpstr>
      <vt:lpstr>ROLE OF THE TEACHER</vt:lpstr>
      <vt:lpstr>METHOD OF INSTRUCTION</vt:lpstr>
      <vt:lpstr>CURRICULUM</vt:lpstr>
      <vt:lpstr>             Thanks you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Philosophy of Education</dc:title>
  <dc:creator>computer fix</dc:creator>
  <cp:lastModifiedBy>computer fix</cp:lastModifiedBy>
  <cp:revision>10</cp:revision>
  <dcterms:created xsi:type="dcterms:W3CDTF">2020-11-02T05:46:29Z</dcterms:created>
  <dcterms:modified xsi:type="dcterms:W3CDTF">2020-11-22T15:57:59Z</dcterms:modified>
</cp:coreProperties>
</file>