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3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947264-920C-4298-A3E2-3E5DEBC5017C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06F975-46AE-44F7-86BE-0A81F34B6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Philosophy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 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Farheen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5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AIM OF EDUCATION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should focus on  the needs of individuals both cognitively and affectively.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Individual should given credit on the creation of concepts like peace, truth and justice so focus on human and their ideas.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should stress individual.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Individual should responsible for consequences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ROLE OF THE TEACHER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Focus is on individual.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help students define their own essence by exposing them to various paths they take in life.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create an environment in which they freely choose their own preferred way.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help individual identify and know himself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3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33246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METHOD OF INSTRUCTION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Stressing individual freedom.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Empowering students to make choices about what and how they will learn.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Scientific method.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Question- Answer method.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Against the group method.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47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Focus on arts and literature, little emphasis is given on math and science.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Knowledge should bring freedom.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humanities are considered in an existentialist curriculum because they deal with the  essential aspects of human existence.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99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315736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Thanks 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19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124200"/>
            <a:ext cx="6777317" cy="270842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help students understand and appreciate themselves as unique individual.</a:t>
            </a:r>
          </a:p>
        </p:txBody>
      </p:sp>
    </p:spTree>
    <p:extLst>
      <p:ext uri="{BB962C8B-B14F-4D97-AF65-F5344CB8AC3E}">
        <p14:creationId xmlns:p14="http://schemas.microsoft.com/office/powerpoint/2010/main" val="275000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PRAGMATISM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4419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Charles pierce introduced this word philosophy.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Pragmatism is mid way between idealism and naturalism.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term pragmatism  is derived from the Greek word pragma 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action or practice and activity 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emphasis upon the practicalities of life and the practicable is the real.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1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CHARACTERISTIC OF PRAGMATIS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30574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Values are temporary and changeable.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Values are created by man.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Universe is just the benefits for man.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Experiences and observation are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realties.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Just practical knowledge is just real knowledge.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Knowledge is gained through wisdom.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Universe is materialistic.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2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Personal and social adjustment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Continuous reconstruction of experiences.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School should balance the needs of society and students.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Helping people to guide , control personal and social experiences.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Primary aim of education is growth.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should promote our individualism.(Self directed learning).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6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ROLE OF THE TEACHER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 facilitator  not authoritarian.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Applies democratic method.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 encourages, offer suggestion, questions and help plans and implements course of study.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 write curriculum and must  have  command  of several disciplines to create and implement curriculum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316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48486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METHOD OF INSTRUCTION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57912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Learning in group and individuality.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Problem solving, experiments, inquiry methods and projects.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Emphasis is on child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experimentation.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Does not believe in a fixed method of teaching.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2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Learner- centered curriculum.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Pragmatism curriculum is composed of both process ( experience)  and content (knowledge).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Principle of interest of the child.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Principle of integration.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2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EXISTENTIALISM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6777317" cy="381377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Recent application to educational theory and the problem of education.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Its root may be traced as far back as the sophists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mainly European philosophy that originates year before the turn of the century but became popular after world war  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740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408664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CHARACTERISTIC OF EXISTENTIALISM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Freedom of man is the basic reality.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 relationship between Man and God.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Problem can solve through subject thoughts.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 is over burden due to its values.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Emotion and decision power are the basic elements of man personality.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27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120</TotalTime>
  <Words>549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Philosophy of Education</vt:lpstr>
      <vt:lpstr>PRAGMATISM</vt:lpstr>
      <vt:lpstr>CHARACTERISTIC OF PRAGMATIS</vt:lpstr>
      <vt:lpstr>AIMS OF EDUCATION</vt:lpstr>
      <vt:lpstr>ROLE OF THE TEACHER</vt:lpstr>
      <vt:lpstr>METHOD OF INSTRUCTION</vt:lpstr>
      <vt:lpstr>CURRICULUM</vt:lpstr>
      <vt:lpstr>EXISTENTIALISM</vt:lpstr>
      <vt:lpstr>CHARACTERISTIC OF EXISTENTIALISM</vt:lpstr>
      <vt:lpstr>AIM OF EDUCATION</vt:lpstr>
      <vt:lpstr>ROLE OF THE TEACHER</vt:lpstr>
      <vt:lpstr>METHOD OF INSTRUCTION</vt:lpstr>
      <vt:lpstr>CURRICULUM</vt:lpstr>
      <vt:lpstr>             Thanks you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of Education</dc:title>
  <dc:creator>computer fix</dc:creator>
  <cp:lastModifiedBy>computer fix</cp:lastModifiedBy>
  <cp:revision>10</cp:revision>
  <dcterms:created xsi:type="dcterms:W3CDTF">2020-11-02T05:46:29Z</dcterms:created>
  <dcterms:modified xsi:type="dcterms:W3CDTF">2020-11-22T15:57:59Z</dcterms:modified>
</cp:coreProperties>
</file>