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6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1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7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1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9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1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8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1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386A-AE2E-49BF-B119-3E33CF04133D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C33F3-4307-4A82-9E83-CA14A7D00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2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Tie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9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668" y="1481137"/>
          <a:ext cx="10972800" cy="3977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  <a:gridCol w="3657600"/>
              </a:tblGrid>
              <a:tr h="56816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 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dirty="0" smtClean="0"/>
                        <a:t>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</a:tr>
              <a:tr h="568161">
                <a:tc>
                  <a:txBody>
                    <a:bodyPr/>
                    <a:lstStyle/>
                    <a:p>
                      <a:r>
                        <a:rPr lang="en-US" dirty="0" smtClean="0"/>
                        <a:t>13.2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Tie observations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4450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857" y="3024554"/>
            <a:ext cx="9397219" cy="27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Level of significance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 smtClean="0">
                <a:latin typeface="Times New Roman"/>
                <a:ea typeface="Times New Roman"/>
                <a:cs typeface="Times New Roman"/>
              </a:rPr>
              <a:t>α=0.05</a:t>
            </a:r>
            <a:endParaRPr lang="en-US" sz="4400" dirty="0" smtClean="0"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 </a:t>
            </a:r>
            <a:endParaRPr lang="en-US" sz="11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1687" y="1484141"/>
            <a:ext cx="7018020" cy="822960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1687" y="2426677"/>
            <a:ext cx="7132320" cy="541264"/>
          </a:xfrm>
          <a:prstGeom prst="rect">
            <a:avLst/>
          </a:prstGeom>
          <a:noFill/>
        </p:spPr>
      </p:pic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8001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666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81134"/>
          <a:ext cx="10972800" cy="439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  <a:gridCol w="1828800"/>
              </a:tblGrid>
              <a:tr h="5498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Rank1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Rank2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Sample3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Rank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/>
                        <a:t>8.2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/>
                        <a:t>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/>
                        <a:t>11.4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sng" dirty="0" smtClean="0">
                          <a:solidFill>
                            <a:srgbClr val="FF0000"/>
                          </a:solidFill>
                        </a:rPr>
                        <a:t>9.1</a:t>
                      </a:r>
                      <a:endParaRPr lang="en-US" b="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/>
                        <a:t>13.2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498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Calculations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734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H=1.82                                 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Calculation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5049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5921" y="3974124"/>
            <a:ext cx="8440615" cy="1079028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1906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6597" y="1484142"/>
            <a:ext cx="8773228" cy="2187526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4668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1369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our calculated value doesn't fall in our critical region so we conclude that our Three Dist are same.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Critical region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7772" y="1863971"/>
            <a:ext cx="3938954" cy="68228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5754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Kruskal</a:t>
                </a:r>
                <a:r>
                  <a:rPr lang="en-US" dirty="0"/>
                  <a:t>-Wallis H Test:</a:t>
                </a:r>
              </a:p>
              <a:p>
                <a:r>
                  <a:rPr lang="en-US" dirty="0"/>
                  <a:t>1.Jointly rank all the observations in the k samples (treat as one large sample of size n say). Calculate the rank sums,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𝑇𝑖</m:t>
                    </m:r>
                  </m:oMath>
                </a14:m>
                <a:r>
                  <a:rPr lang="en-US" dirty="0"/>
                  <a:t>=rank sum  of sample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and the test statistic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𝑵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  <m:e>
                          <m:f>
                            <m:f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  <m:sup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𝒊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b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𝐍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2.If the null hypothesis of equality of distributions is false, H will be unusually large, resulting in a one-tailed test.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Key Concepts </a:t>
            </a:r>
          </a:p>
        </p:txBody>
      </p:sp>
    </p:spTree>
    <p:extLst>
      <p:ext uri="{BB962C8B-B14F-4D97-AF65-F5344CB8AC3E}">
        <p14:creationId xmlns:p14="http://schemas.microsoft.com/office/powerpoint/2010/main" val="192568416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your test for the following non normal data and show that whether this come from same distribution.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32000" y="2785402"/>
          <a:ext cx="6096000" cy="2883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999175"/>
                <a:gridCol w="2064825"/>
              </a:tblGrid>
              <a:tr h="48064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48064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</a:tr>
              <a:tr h="480647"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480647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480647"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480647"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40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117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For Tie observations</vt:lpstr>
      <vt:lpstr>For Tie observations</vt:lpstr>
      <vt:lpstr>Hypothesis</vt:lpstr>
      <vt:lpstr>Calculations</vt:lpstr>
      <vt:lpstr>Calculation</vt:lpstr>
      <vt:lpstr>Critical region </vt:lpstr>
      <vt:lpstr>Key Concepts </vt:lpstr>
      <vt:lpstr>Home Assignment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Tie observations</dc:title>
  <dc:creator>Ali</dc:creator>
  <cp:lastModifiedBy>Ali</cp:lastModifiedBy>
  <cp:revision>2</cp:revision>
  <dcterms:created xsi:type="dcterms:W3CDTF">2020-05-01T05:54:46Z</dcterms:created>
  <dcterms:modified xsi:type="dcterms:W3CDTF">2020-05-01T05:55:30Z</dcterms:modified>
</cp:coreProperties>
</file>