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17" r:id="rId21"/>
    <p:sldId id="318" r:id="rId22"/>
    <p:sldId id="371" r:id="rId23"/>
    <p:sldId id="316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72" r:id="rId3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8346" y="2431753"/>
            <a:ext cx="1081531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7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D0D0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9" Type="http://schemas.openxmlformats.org/officeDocument/2006/relationships/image" Target="../media/image3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50" Type="http://schemas.openxmlformats.org/officeDocument/2006/relationships/image" Target="../media/image44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8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4820" y="588525"/>
            <a:ext cx="309245" cy="300355"/>
          </a:xfrm>
          <a:custGeom>
            <a:avLst/>
            <a:gdLst/>
            <a:ahLst/>
            <a:cxnLst/>
            <a:rect l="l" t="t" r="r" b="b"/>
            <a:pathLst>
              <a:path w="309244" h="300355">
                <a:moveTo>
                  <a:pt x="13525" y="26543"/>
                </a:moveTo>
                <a:lnTo>
                  <a:pt x="12979" y="16510"/>
                </a:lnTo>
                <a:lnTo>
                  <a:pt x="10020" y="7112"/>
                </a:lnTo>
                <a:lnTo>
                  <a:pt x="8585" y="4572"/>
                </a:lnTo>
                <a:lnTo>
                  <a:pt x="7150" y="1905"/>
                </a:lnTo>
                <a:lnTo>
                  <a:pt x="5029" y="127"/>
                </a:lnTo>
                <a:lnTo>
                  <a:pt x="3302" y="0"/>
                </a:lnTo>
                <a:lnTo>
                  <a:pt x="1943" y="1651"/>
                </a:lnTo>
                <a:lnTo>
                  <a:pt x="0" y="8128"/>
                </a:lnTo>
                <a:lnTo>
                  <a:pt x="838" y="15748"/>
                </a:lnTo>
                <a:lnTo>
                  <a:pt x="3416" y="23368"/>
                </a:lnTo>
                <a:lnTo>
                  <a:pt x="3581" y="31750"/>
                </a:lnTo>
                <a:lnTo>
                  <a:pt x="7467" y="277749"/>
                </a:lnTo>
                <a:lnTo>
                  <a:pt x="7924" y="283718"/>
                </a:lnTo>
                <a:lnTo>
                  <a:pt x="9740" y="287909"/>
                </a:lnTo>
                <a:lnTo>
                  <a:pt x="10795" y="288925"/>
                </a:lnTo>
                <a:lnTo>
                  <a:pt x="11480" y="288036"/>
                </a:lnTo>
                <a:lnTo>
                  <a:pt x="12661" y="278130"/>
                </a:lnTo>
                <a:lnTo>
                  <a:pt x="12217" y="47371"/>
                </a:lnTo>
                <a:lnTo>
                  <a:pt x="13233" y="29083"/>
                </a:lnTo>
                <a:lnTo>
                  <a:pt x="13525" y="26543"/>
                </a:lnTo>
                <a:close/>
              </a:path>
              <a:path w="309244" h="300355">
                <a:moveTo>
                  <a:pt x="308940" y="260858"/>
                </a:moveTo>
                <a:lnTo>
                  <a:pt x="308559" y="259207"/>
                </a:lnTo>
                <a:lnTo>
                  <a:pt x="306400" y="257429"/>
                </a:lnTo>
                <a:lnTo>
                  <a:pt x="302590" y="255524"/>
                </a:lnTo>
                <a:lnTo>
                  <a:pt x="300812" y="255397"/>
                </a:lnTo>
                <a:lnTo>
                  <a:pt x="298361" y="255016"/>
                </a:lnTo>
                <a:lnTo>
                  <a:pt x="291033" y="253873"/>
                </a:lnTo>
                <a:lnTo>
                  <a:pt x="281000" y="255016"/>
                </a:lnTo>
                <a:lnTo>
                  <a:pt x="277571" y="254762"/>
                </a:lnTo>
                <a:lnTo>
                  <a:pt x="259664" y="258572"/>
                </a:lnTo>
                <a:lnTo>
                  <a:pt x="22047" y="297053"/>
                </a:lnTo>
                <a:lnTo>
                  <a:pt x="21374" y="297942"/>
                </a:lnTo>
                <a:lnTo>
                  <a:pt x="23495" y="299720"/>
                </a:lnTo>
                <a:lnTo>
                  <a:pt x="26962" y="299974"/>
                </a:lnTo>
                <a:lnTo>
                  <a:pt x="33896" y="300355"/>
                </a:lnTo>
                <a:lnTo>
                  <a:pt x="276428" y="264668"/>
                </a:lnTo>
                <a:lnTo>
                  <a:pt x="285699" y="264414"/>
                </a:lnTo>
                <a:lnTo>
                  <a:pt x="292684" y="264922"/>
                </a:lnTo>
                <a:lnTo>
                  <a:pt x="300304" y="264541"/>
                </a:lnTo>
                <a:lnTo>
                  <a:pt x="300748" y="264414"/>
                </a:lnTo>
                <a:lnTo>
                  <a:pt x="307543" y="262509"/>
                </a:lnTo>
                <a:lnTo>
                  <a:pt x="308940" y="260858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24" y="2"/>
            <a:ext cx="1783080" cy="16306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1355" y="80772"/>
            <a:ext cx="1423416" cy="13700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35888" y="1742567"/>
            <a:ext cx="251485" cy="2255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9647" y="1208532"/>
            <a:ext cx="1668780" cy="16047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79475" y="1388363"/>
            <a:ext cx="1309116" cy="12451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14157" y="4816610"/>
            <a:ext cx="251867" cy="7912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77109" y="4629285"/>
            <a:ext cx="48895" cy="258445"/>
          </a:xfrm>
          <a:custGeom>
            <a:avLst/>
            <a:gdLst/>
            <a:ahLst/>
            <a:cxnLst/>
            <a:rect l="l" t="t" r="r" b="b"/>
            <a:pathLst>
              <a:path w="48894" h="258445">
                <a:moveTo>
                  <a:pt x="45627" y="0"/>
                </a:moveTo>
                <a:lnTo>
                  <a:pt x="41868" y="4825"/>
                </a:lnTo>
                <a:lnTo>
                  <a:pt x="37334" y="13843"/>
                </a:lnTo>
                <a:lnTo>
                  <a:pt x="34591" y="23114"/>
                </a:lnTo>
                <a:lnTo>
                  <a:pt x="35162" y="24003"/>
                </a:lnTo>
                <a:lnTo>
                  <a:pt x="31454" y="42672"/>
                </a:lnTo>
                <a:lnTo>
                  <a:pt x="313" y="247015"/>
                </a:lnTo>
                <a:lnTo>
                  <a:pt x="41" y="254127"/>
                </a:lnTo>
                <a:lnTo>
                  <a:pt x="0" y="257429"/>
                </a:lnTo>
                <a:lnTo>
                  <a:pt x="478" y="258191"/>
                </a:lnTo>
                <a:lnTo>
                  <a:pt x="1698" y="257429"/>
                </a:lnTo>
                <a:lnTo>
                  <a:pt x="3018" y="254127"/>
                </a:lnTo>
                <a:lnTo>
                  <a:pt x="5101" y="246506"/>
                </a:lnTo>
                <a:lnTo>
                  <a:pt x="42096" y="29845"/>
                </a:lnTo>
                <a:lnTo>
                  <a:pt x="45398" y="21590"/>
                </a:lnTo>
                <a:lnTo>
                  <a:pt x="47511" y="13843"/>
                </a:lnTo>
                <a:lnTo>
                  <a:pt x="48891" y="8000"/>
                </a:lnTo>
                <a:lnTo>
                  <a:pt x="48535" y="2031"/>
                </a:lnTo>
                <a:lnTo>
                  <a:pt x="47418" y="127"/>
                </a:lnTo>
                <a:lnTo>
                  <a:pt x="45627" y="0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14884" y="4082796"/>
            <a:ext cx="1776983" cy="17205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06908" y="4274828"/>
            <a:ext cx="1392936" cy="13365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766049" y="505459"/>
            <a:ext cx="392431" cy="335280"/>
          </a:xfrm>
          <a:custGeom>
            <a:avLst/>
            <a:gdLst/>
            <a:ahLst/>
            <a:cxnLst/>
            <a:rect l="l" t="t" r="r" b="b"/>
            <a:pathLst>
              <a:path w="392429" h="335280">
                <a:moveTo>
                  <a:pt x="316611" y="331978"/>
                </a:moveTo>
                <a:lnTo>
                  <a:pt x="56769" y="245618"/>
                </a:lnTo>
                <a:lnTo>
                  <a:pt x="33782" y="239141"/>
                </a:lnTo>
                <a:lnTo>
                  <a:pt x="33020" y="237998"/>
                </a:lnTo>
                <a:lnTo>
                  <a:pt x="21082" y="235712"/>
                </a:lnTo>
                <a:lnTo>
                  <a:pt x="8382" y="235585"/>
                </a:lnTo>
                <a:lnTo>
                  <a:pt x="762" y="237109"/>
                </a:lnTo>
                <a:lnTo>
                  <a:pt x="0" y="239141"/>
                </a:lnTo>
                <a:lnTo>
                  <a:pt x="1397" y="241554"/>
                </a:lnTo>
                <a:lnTo>
                  <a:pt x="8001" y="245364"/>
                </a:lnTo>
                <a:lnTo>
                  <a:pt x="15367" y="247142"/>
                </a:lnTo>
                <a:lnTo>
                  <a:pt x="26670" y="248158"/>
                </a:lnTo>
                <a:lnTo>
                  <a:pt x="36322" y="250190"/>
                </a:lnTo>
                <a:lnTo>
                  <a:pt x="301625" y="331724"/>
                </a:lnTo>
                <a:lnTo>
                  <a:pt x="309753" y="334645"/>
                </a:lnTo>
                <a:lnTo>
                  <a:pt x="314198" y="335026"/>
                </a:lnTo>
                <a:lnTo>
                  <a:pt x="315087" y="332994"/>
                </a:lnTo>
                <a:lnTo>
                  <a:pt x="316611" y="331978"/>
                </a:lnTo>
                <a:close/>
              </a:path>
              <a:path w="392429" h="335280">
                <a:moveTo>
                  <a:pt x="392049" y="10160"/>
                </a:moveTo>
                <a:lnTo>
                  <a:pt x="391541" y="2540"/>
                </a:lnTo>
                <a:lnTo>
                  <a:pt x="390144" y="254"/>
                </a:lnTo>
                <a:lnTo>
                  <a:pt x="387858" y="0"/>
                </a:lnTo>
                <a:lnTo>
                  <a:pt x="385572" y="3048"/>
                </a:lnTo>
                <a:lnTo>
                  <a:pt x="383159" y="6096"/>
                </a:lnTo>
                <a:lnTo>
                  <a:pt x="377444" y="17526"/>
                </a:lnTo>
                <a:lnTo>
                  <a:pt x="374015" y="29083"/>
                </a:lnTo>
                <a:lnTo>
                  <a:pt x="374777" y="30226"/>
                </a:lnTo>
                <a:lnTo>
                  <a:pt x="370078" y="53721"/>
                </a:lnTo>
                <a:lnTo>
                  <a:pt x="330962" y="310515"/>
                </a:lnTo>
                <a:lnTo>
                  <a:pt x="330606" y="319532"/>
                </a:lnTo>
                <a:lnTo>
                  <a:pt x="330517" y="323723"/>
                </a:lnTo>
                <a:lnTo>
                  <a:pt x="331089" y="324739"/>
                </a:lnTo>
                <a:lnTo>
                  <a:pt x="332740" y="323723"/>
                </a:lnTo>
                <a:lnTo>
                  <a:pt x="334391" y="319532"/>
                </a:lnTo>
                <a:lnTo>
                  <a:pt x="336931" y="310007"/>
                </a:lnTo>
                <a:lnTo>
                  <a:pt x="383413" y="37592"/>
                </a:lnTo>
                <a:lnTo>
                  <a:pt x="387604" y="27178"/>
                </a:lnTo>
                <a:lnTo>
                  <a:pt x="390296" y="17526"/>
                </a:lnTo>
                <a:lnTo>
                  <a:pt x="392049" y="10160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938004" y="0"/>
            <a:ext cx="2133600" cy="19309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0130028" y="59435"/>
            <a:ext cx="1749552" cy="16794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0754493" y="4005198"/>
            <a:ext cx="403225" cy="392430"/>
          </a:xfrm>
          <a:custGeom>
            <a:avLst/>
            <a:gdLst/>
            <a:ahLst/>
            <a:cxnLst/>
            <a:rect l="l" t="t" r="r" b="b"/>
            <a:pathLst>
              <a:path w="403225" h="392429">
                <a:moveTo>
                  <a:pt x="17653" y="34544"/>
                </a:moveTo>
                <a:lnTo>
                  <a:pt x="4318" y="0"/>
                </a:lnTo>
                <a:lnTo>
                  <a:pt x="2540" y="2032"/>
                </a:lnTo>
                <a:lnTo>
                  <a:pt x="0" y="10541"/>
                </a:lnTo>
                <a:lnTo>
                  <a:pt x="1016" y="20447"/>
                </a:lnTo>
                <a:lnTo>
                  <a:pt x="4445" y="30480"/>
                </a:lnTo>
                <a:lnTo>
                  <a:pt x="4572" y="41402"/>
                </a:lnTo>
                <a:lnTo>
                  <a:pt x="9652" y="362458"/>
                </a:lnTo>
                <a:lnTo>
                  <a:pt x="10287" y="370078"/>
                </a:lnTo>
                <a:lnTo>
                  <a:pt x="12700" y="375666"/>
                </a:lnTo>
                <a:lnTo>
                  <a:pt x="14097" y="376809"/>
                </a:lnTo>
                <a:lnTo>
                  <a:pt x="14986" y="375793"/>
                </a:lnTo>
                <a:lnTo>
                  <a:pt x="16510" y="362839"/>
                </a:lnTo>
                <a:lnTo>
                  <a:pt x="15875" y="61722"/>
                </a:lnTo>
                <a:lnTo>
                  <a:pt x="17272" y="37846"/>
                </a:lnTo>
                <a:lnTo>
                  <a:pt x="17653" y="34544"/>
                </a:lnTo>
                <a:close/>
              </a:path>
              <a:path w="403225" h="392429">
                <a:moveTo>
                  <a:pt x="402971" y="340360"/>
                </a:moveTo>
                <a:lnTo>
                  <a:pt x="402590" y="338201"/>
                </a:lnTo>
                <a:lnTo>
                  <a:pt x="399796" y="335788"/>
                </a:lnTo>
                <a:lnTo>
                  <a:pt x="394716" y="333375"/>
                </a:lnTo>
                <a:lnTo>
                  <a:pt x="392430" y="333121"/>
                </a:lnTo>
                <a:lnTo>
                  <a:pt x="388797" y="332613"/>
                </a:lnTo>
                <a:lnTo>
                  <a:pt x="379730" y="331343"/>
                </a:lnTo>
                <a:lnTo>
                  <a:pt x="366649" y="332613"/>
                </a:lnTo>
                <a:lnTo>
                  <a:pt x="362204" y="332359"/>
                </a:lnTo>
                <a:lnTo>
                  <a:pt x="338709" y="337439"/>
                </a:lnTo>
                <a:lnTo>
                  <a:pt x="42672" y="385191"/>
                </a:lnTo>
                <a:lnTo>
                  <a:pt x="28702" y="387604"/>
                </a:lnTo>
                <a:lnTo>
                  <a:pt x="27813" y="388620"/>
                </a:lnTo>
                <a:lnTo>
                  <a:pt x="30607" y="391033"/>
                </a:lnTo>
                <a:lnTo>
                  <a:pt x="35179" y="391287"/>
                </a:lnTo>
                <a:lnTo>
                  <a:pt x="44196" y="391922"/>
                </a:lnTo>
                <a:lnTo>
                  <a:pt x="360680" y="345313"/>
                </a:lnTo>
                <a:lnTo>
                  <a:pt x="372872" y="345059"/>
                </a:lnTo>
                <a:lnTo>
                  <a:pt x="381889" y="345567"/>
                </a:lnTo>
                <a:lnTo>
                  <a:pt x="391795" y="345186"/>
                </a:lnTo>
                <a:lnTo>
                  <a:pt x="392214" y="345059"/>
                </a:lnTo>
                <a:lnTo>
                  <a:pt x="401193" y="342392"/>
                </a:lnTo>
                <a:lnTo>
                  <a:pt x="402971" y="340360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9808464" y="3189732"/>
            <a:ext cx="2215896" cy="21442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9988301" y="3369564"/>
            <a:ext cx="1856231" cy="17846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0813548" y="5443473"/>
            <a:ext cx="301625" cy="270510"/>
          </a:xfrm>
          <a:custGeom>
            <a:avLst/>
            <a:gdLst/>
            <a:ahLst/>
            <a:cxnLst/>
            <a:rect l="l" t="t" r="r" b="b"/>
            <a:pathLst>
              <a:path w="301625" h="270510">
                <a:moveTo>
                  <a:pt x="256413" y="269087"/>
                </a:moveTo>
                <a:lnTo>
                  <a:pt x="255778" y="268160"/>
                </a:lnTo>
                <a:lnTo>
                  <a:pt x="246253" y="265137"/>
                </a:lnTo>
                <a:lnTo>
                  <a:pt x="46101" y="212547"/>
                </a:lnTo>
                <a:lnTo>
                  <a:pt x="26543" y="208305"/>
                </a:lnTo>
                <a:lnTo>
                  <a:pt x="17653" y="206209"/>
                </a:lnTo>
                <a:lnTo>
                  <a:pt x="6858" y="206794"/>
                </a:lnTo>
                <a:lnTo>
                  <a:pt x="3810" y="207606"/>
                </a:lnTo>
                <a:lnTo>
                  <a:pt x="0" y="210223"/>
                </a:lnTo>
                <a:lnTo>
                  <a:pt x="1397" y="212077"/>
                </a:lnTo>
                <a:lnTo>
                  <a:pt x="7112" y="214985"/>
                </a:lnTo>
                <a:lnTo>
                  <a:pt x="13462" y="216090"/>
                </a:lnTo>
                <a:lnTo>
                  <a:pt x="20955" y="216331"/>
                </a:lnTo>
                <a:lnTo>
                  <a:pt x="243840" y="269608"/>
                </a:lnTo>
                <a:lnTo>
                  <a:pt x="255143" y="269963"/>
                </a:lnTo>
                <a:lnTo>
                  <a:pt x="256413" y="269087"/>
                </a:lnTo>
                <a:close/>
              </a:path>
              <a:path w="301625" h="270510">
                <a:moveTo>
                  <a:pt x="301117" y="8255"/>
                </a:moveTo>
                <a:lnTo>
                  <a:pt x="300355" y="1905"/>
                </a:lnTo>
                <a:lnTo>
                  <a:pt x="298958" y="0"/>
                </a:lnTo>
                <a:lnTo>
                  <a:pt x="297815" y="889"/>
                </a:lnTo>
                <a:lnTo>
                  <a:pt x="295275" y="2667"/>
                </a:lnTo>
                <a:lnTo>
                  <a:pt x="293497" y="5334"/>
                </a:lnTo>
                <a:lnTo>
                  <a:pt x="289306" y="15240"/>
                </a:lnTo>
                <a:lnTo>
                  <a:pt x="288290" y="24257"/>
                </a:lnTo>
                <a:lnTo>
                  <a:pt x="285623" y="44196"/>
                </a:lnTo>
                <a:lnTo>
                  <a:pt x="267335" y="250317"/>
                </a:lnTo>
                <a:lnTo>
                  <a:pt x="267081" y="256768"/>
                </a:lnTo>
                <a:lnTo>
                  <a:pt x="266992" y="260375"/>
                </a:lnTo>
                <a:lnTo>
                  <a:pt x="267589" y="261239"/>
                </a:lnTo>
                <a:lnTo>
                  <a:pt x="268859" y="260375"/>
                </a:lnTo>
                <a:lnTo>
                  <a:pt x="270002" y="256768"/>
                </a:lnTo>
                <a:lnTo>
                  <a:pt x="272415" y="249555"/>
                </a:lnTo>
                <a:lnTo>
                  <a:pt x="297688" y="21844"/>
                </a:lnTo>
                <a:lnTo>
                  <a:pt x="299974" y="14605"/>
                </a:lnTo>
                <a:lnTo>
                  <a:pt x="301117" y="8255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0087356" y="4838700"/>
            <a:ext cx="1926336" cy="18516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267188" y="5018532"/>
            <a:ext cx="1566672" cy="149199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996613" y="435102"/>
            <a:ext cx="501015" cy="393065"/>
          </a:xfrm>
          <a:custGeom>
            <a:avLst/>
            <a:gdLst/>
            <a:ahLst/>
            <a:cxnLst/>
            <a:rect l="l" t="t" r="r" b="b"/>
            <a:pathLst>
              <a:path w="501015" h="393065">
                <a:moveTo>
                  <a:pt x="368642" y="391541"/>
                </a:moveTo>
                <a:lnTo>
                  <a:pt x="368007" y="390017"/>
                </a:lnTo>
                <a:lnTo>
                  <a:pt x="354418" y="383159"/>
                </a:lnTo>
                <a:lnTo>
                  <a:pt x="68376" y="254889"/>
                </a:lnTo>
                <a:lnTo>
                  <a:pt x="40030" y="243586"/>
                </a:lnTo>
                <a:lnTo>
                  <a:pt x="27266" y="238252"/>
                </a:lnTo>
                <a:lnTo>
                  <a:pt x="11099" y="236474"/>
                </a:lnTo>
                <a:lnTo>
                  <a:pt x="6210" y="236855"/>
                </a:lnTo>
                <a:lnTo>
                  <a:pt x="0" y="239903"/>
                </a:lnTo>
                <a:lnTo>
                  <a:pt x="1498" y="242951"/>
                </a:lnTo>
                <a:lnTo>
                  <a:pt x="9372" y="248793"/>
                </a:lnTo>
                <a:lnTo>
                  <a:pt x="18567" y="251968"/>
                </a:lnTo>
                <a:lnTo>
                  <a:pt x="29845" y="254254"/>
                </a:lnTo>
                <a:lnTo>
                  <a:pt x="349719" y="389255"/>
                </a:lnTo>
                <a:lnTo>
                  <a:pt x="361022" y="391541"/>
                </a:lnTo>
                <a:lnTo>
                  <a:pt x="366610" y="392557"/>
                </a:lnTo>
                <a:lnTo>
                  <a:pt x="368642" y="391541"/>
                </a:lnTo>
                <a:close/>
              </a:path>
              <a:path w="501015" h="393065">
                <a:moveTo>
                  <a:pt x="500722" y="3048"/>
                </a:moveTo>
                <a:lnTo>
                  <a:pt x="499198" y="0"/>
                </a:lnTo>
                <a:lnTo>
                  <a:pt x="497166" y="1016"/>
                </a:lnTo>
                <a:lnTo>
                  <a:pt x="492975" y="2921"/>
                </a:lnTo>
                <a:lnTo>
                  <a:pt x="489546" y="6477"/>
                </a:lnTo>
                <a:lnTo>
                  <a:pt x="480910" y="20193"/>
                </a:lnTo>
                <a:lnTo>
                  <a:pt x="477100" y="33528"/>
                </a:lnTo>
                <a:lnTo>
                  <a:pt x="468083" y="62738"/>
                </a:lnTo>
                <a:lnTo>
                  <a:pt x="389559" y="366395"/>
                </a:lnTo>
                <a:lnTo>
                  <a:pt x="386549" y="381127"/>
                </a:lnTo>
                <a:lnTo>
                  <a:pt x="387311" y="382651"/>
                </a:lnTo>
                <a:lnTo>
                  <a:pt x="389343" y="381635"/>
                </a:lnTo>
                <a:lnTo>
                  <a:pt x="397344" y="366395"/>
                </a:lnTo>
                <a:lnTo>
                  <a:pt x="487895" y="45466"/>
                </a:lnTo>
                <a:lnTo>
                  <a:pt x="491705" y="32258"/>
                </a:lnTo>
                <a:lnTo>
                  <a:pt x="497039" y="21971"/>
                </a:lnTo>
                <a:lnTo>
                  <a:pt x="500214" y="12827"/>
                </a:lnTo>
                <a:lnTo>
                  <a:pt x="500722" y="3048"/>
                </a:lnTo>
                <a:close/>
              </a:path>
            </a:pathLst>
          </a:custGeom>
          <a:solidFill>
            <a:srgbClr val="D7F1AB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8015" y="0"/>
            <a:ext cx="2164080" cy="173888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67639" y="16765"/>
            <a:ext cx="2084832" cy="168249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0507573" y="696594"/>
            <a:ext cx="319176" cy="24472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9998967" y="368808"/>
            <a:ext cx="1373124" cy="129082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0038591" y="408431"/>
            <a:ext cx="1293876" cy="12115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9410450" y="3702433"/>
            <a:ext cx="1271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1" y="0"/>
                </a:moveTo>
                <a:lnTo>
                  <a:pt x="0" y="1651"/>
                </a:lnTo>
                <a:lnTo>
                  <a:pt x="761" y="0"/>
                </a:lnTo>
                <a:close/>
              </a:path>
            </a:pathLst>
          </a:custGeom>
          <a:solidFill>
            <a:srgbClr val="D7F1AB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1224388" y="4856868"/>
            <a:ext cx="306197" cy="24612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0597895" y="4050791"/>
            <a:ext cx="1295400" cy="149961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0637519" y="4090415"/>
            <a:ext cx="1216152" cy="142036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498348" y="5704340"/>
            <a:ext cx="413384" cy="314325"/>
          </a:xfrm>
          <a:custGeom>
            <a:avLst/>
            <a:gdLst/>
            <a:ahLst/>
            <a:cxnLst/>
            <a:rect l="l" t="t" r="r" b="b"/>
            <a:pathLst>
              <a:path w="413384" h="314325">
                <a:moveTo>
                  <a:pt x="30480" y="286753"/>
                </a:moveTo>
                <a:lnTo>
                  <a:pt x="19392" y="54140"/>
                </a:lnTo>
                <a:lnTo>
                  <a:pt x="19392" y="26073"/>
                </a:lnTo>
                <a:lnTo>
                  <a:pt x="16624" y="16040"/>
                </a:lnTo>
                <a:lnTo>
                  <a:pt x="11087" y="6019"/>
                </a:lnTo>
                <a:lnTo>
                  <a:pt x="5537" y="0"/>
                </a:lnTo>
                <a:lnTo>
                  <a:pt x="2768" y="0"/>
                </a:lnTo>
                <a:lnTo>
                  <a:pt x="2768" y="2006"/>
                </a:lnTo>
                <a:lnTo>
                  <a:pt x="0" y="10020"/>
                </a:lnTo>
                <a:lnTo>
                  <a:pt x="2768" y="18046"/>
                </a:lnTo>
                <a:lnTo>
                  <a:pt x="5537" y="40106"/>
                </a:lnTo>
                <a:lnTo>
                  <a:pt x="24942" y="286753"/>
                </a:lnTo>
                <a:lnTo>
                  <a:pt x="27711" y="304800"/>
                </a:lnTo>
                <a:lnTo>
                  <a:pt x="30480" y="304800"/>
                </a:lnTo>
                <a:lnTo>
                  <a:pt x="30480" y="286753"/>
                </a:lnTo>
                <a:close/>
              </a:path>
              <a:path w="413384" h="314325">
                <a:moveTo>
                  <a:pt x="413004" y="180327"/>
                </a:moveTo>
                <a:lnTo>
                  <a:pt x="410324" y="180327"/>
                </a:lnTo>
                <a:lnTo>
                  <a:pt x="402272" y="178308"/>
                </a:lnTo>
                <a:lnTo>
                  <a:pt x="388848" y="180327"/>
                </a:lnTo>
                <a:lnTo>
                  <a:pt x="375437" y="184378"/>
                </a:lnTo>
                <a:lnTo>
                  <a:pt x="340550" y="196532"/>
                </a:lnTo>
                <a:lnTo>
                  <a:pt x="64135" y="303822"/>
                </a:lnTo>
                <a:lnTo>
                  <a:pt x="42672" y="311924"/>
                </a:lnTo>
                <a:lnTo>
                  <a:pt x="42672" y="313944"/>
                </a:lnTo>
                <a:lnTo>
                  <a:pt x="45351" y="313944"/>
                </a:lnTo>
                <a:lnTo>
                  <a:pt x="64135" y="307873"/>
                </a:lnTo>
                <a:lnTo>
                  <a:pt x="362013" y="198551"/>
                </a:lnTo>
                <a:lnTo>
                  <a:pt x="391541" y="190449"/>
                </a:lnTo>
                <a:lnTo>
                  <a:pt x="402272" y="188429"/>
                </a:lnTo>
                <a:lnTo>
                  <a:pt x="410324" y="184378"/>
                </a:lnTo>
                <a:lnTo>
                  <a:pt x="413004" y="180327"/>
                </a:lnTo>
                <a:close/>
              </a:path>
            </a:pathLst>
          </a:custGeom>
          <a:solidFill>
            <a:srgbClr val="DEF5B8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0" y="5263894"/>
            <a:ext cx="1655064" cy="159410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0" y="5327902"/>
            <a:ext cx="1591056" cy="153009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0" y="3445764"/>
            <a:ext cx="112776" cy="13258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34112" y="3256796"/>
            <a:ext cx="289560" cy="321945"/>
          </a:xfrm>
          <a:custGeom>
            <a:avLst/>
            <a:gdLst/>
            <a:ahLst/>
            <a:cxnLst/>
            <a:rect l="l" t="t" r="r" b="b"/>
            <a:pathLst>
              <a:path w="289559" h="321945">
                <a:moveTo>
                  <a:pt x="286410" y="0"/>
                </a:moveTo>
                <a:lnTo>
                  <a:pt x="283260" y="0"/>
                </a:lnTo>
                <a:lnTo>
                  <a:pt x="276974" y="2286"/>
                </a:lnTo>
                <a:lnTo>
                  <a:pt x="226606" y="51688"/>
                </a:lnTo>
                <a:lnTo>
                  <a:pt x="12585" y="302767"/>
                </a:lnTo>
                <a:lnTo>
                  <a:pt x="0" y="319277"/>
                </a:lnTo>
                <a:lnTo>
                  <a:pt x="0" y="321563"/>
                </a:lnTo>
                <a:lnTo>
                  <a:pt x="3149" y="321563"/>
                </a:lnTo>
                <a:lnTo>
                  <a:pt x="18884" y="305181"/>
                </a:lnTo>
                <a:lnTo>
                  <a:pt x="251790" y="42290"/>
                </a:lnTo>
                <a:lnTo>
                  <a:pt x="264375" y="30479"/>
                </a:lnTo>
                <a:lnTo>
                  <a:pt x="286410" y="14097"/>
                </a:lnTo>
                <a:lnTo>
                  <a:pt x="289559" y="4699"/>
                </a:lnTo>
                <a:lnTo>
                  <a:pt x="289559" y="2286"/>
                </a:lnTo>
                <a:lnTo>
                  <a:pt x="286410" y="0"/>
                </a:lnTo>
                <a:close/>
              </a:path>
            </a:pathLst>
          </a:custGeom>
          <a:solidFill>
            <a:srgbClr val="DEF5B8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0" y="2776727"/>
            <a:ext cx="1310640" cy="144170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2840735"/>
            <a:ext cx="1246632" cy="131368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7464555" y="6248400"/>
            <a:ext cx="510540" cy="394970"/>
          </a:xfrm>
          <a:custGeom>
            <a:avLst/>
            <a:gdLst/>
            <a:ahLst/>
            <a:cxnLst/>
            <a:rect l="l" t="t" r="r" b="b"/>
            <a:pathLst>
              <a:path w="510540" h="394970">
                <a:moveTo>
                  <a:pt x="21336" y="33489"/>
                </a:moveTo>
                <a:lnTo>
                  <a:pt x="18288" y="17856"/>
                </a:lnTo>
                <a:lnTo>
                  <a:pt x="12192" y="4470"/>
                </a:lnTo>
                <a:lnTo>
                  <a:pt x="6096" y="0"/>
                </a:lnTo>
                <a:lnTo>
                  <a:pt x="3048" y="0"/>
                </a:lnTo>
                <a:lnTo>
                  <a:pt x="0" y="2235"/>
                </a:lnTo>
                <a:lnTo>
                  <a:pt x="0" y="20091"/>
                </a:lnTo>
                <a:lnTo>
                  <a:pt x="3048" y="33489"/>
                </a:lnTo>
                <a:lnTo>
                  <a:pt x="6096" y="49123"/>
                </a:lnTo>
                <a:lnTo>
                  <a:pt x="15240" y="363956"/>
                </a:lnTo>
                <a:lnTo>
                  <a:pt x="15240" y="377355"/>
                </a:lnTo>
                <a:lnTo>
                  <a:pt x="18288" y="384048"/>
                </a:lnTo>
                <a:lnTo>
                  <a:pt x="21336" y="384048"/>
                </a:lnTo>
                <a:lnTo>
                  <a:pt x="21336" y="33489"/>
                </a:lnTo>
                <a:close/>
              </a:path>
              <a:path w="510540" h="394970">
                <a:moveTo>
                  <a:pt x="510540" y="236918"/>
                </a:moveTo>
                <a:lnTo>
                  <a:pt x="507619" y="234696"/>
                </a:lnTo>
                <a:lnTo>
                  <a:pt x="498602" y="234696"/>
                </a:lnTo>
                <a:lnTo>
                  <a:pt x="480695" y="236918"/>
                </a:lnTo>
                <a:lnTo>
                  <a:pt x="462915" y="241363"/>
                </a:lnTo>
                <a:lnTo>
                  <a:pt x="63500" y="381381"/>
                </a:lnTo>
                <a:lnTo>
                  <a:pt x="39624" y="390271"/>
                </a:lnTo>
                <a:lnTo>
                  <a:pt x="39624" y="392493"/>
                </a:lnTo>
                <a:lnTo>
                  <a:pt x="42545" y="394716"/>
                </a:lnTo>
                <a:lnTo>
                  <a:pt x="66421" y="388048"/>
                </a:lnTo>
                <a:lnTo>
                  <a:pt x="450977" y="256921"/>
                </a:lnTo>
                <a:lnTo>
                  <a:pt x="468757" y="252476"/>
                </a:lnTo>
                <a:lnTo>
                  <a:pt x="483743" y="248031"/>
                </a:lnTo>
                <a:lnTo>
                  <a:pt x="495681" y="245808"/>
                </a:lnTo>
                <a:lnTo>
                  <a:pt x="507619" y="241363"/>
                </a:lnTo>
                <a:lnTo>
                  <a:pt x="510540" y="236918"/>
                </a:lnTo>
                <a:close/>
              </a:path>
            </a:pathLst>
          </a:custGeom>
          <a:solidFill>
            <a:srgbClr val="DEF5B8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6432803" y="5634226"/>
            <a:ext cx="2476500" cy="122377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6496811" y="5698234"/>
            <a:ext cx="2348484" cy="115976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1276081" y="1831847"/>
            <a:ext cx="504825" cy="355600"/>
          </a:xfrm>
          <a:custGeom>
            <a:avLst/>
            <a:gdLst/>
            <a:ahLst/>
            <a:cxnLst/>
            <a:rect l="l" t="t" r="r" b="b"/>
            <a:pathLst>
              <a:path w="504825" h="355600">
                <a:moveTo>
                  <a:pt x="396240" y="355092"/>
                </a:moveTo>
                <a:lnTo>
                  <a:pt x="359791" y="335534"/>
                </a:lnTo>
                <a:lnTo>
                  <a:pt x="88646" y="195072"/>
                </a:lnTo>
                <a:lnTo>
                  <a:pt x="26035" y="163957"/>
                </a:lnTo>
                <a:lnTo>
                  <a:pt x="10414" y="160020"/>
                </a:lnTo>
                <a:lnTo>
                  <a:pt x="0" y="160020"/>
                </a:lnTo>
                <a:lnTo>
                  <a:pt x="0" y="163957"/>
                </a:lnTo>
                <a:lnTo>
                  <a:pt x="10414" y="171704"/>
                </a:lnTo>
                <a:lnTo>
                  <a:pt x="20828" y="175641"/>
                </a:lnTo>
                <a:lnTo>
                  <a:pt x="62611" y="195072"/>
                </a:lnTo>
                <a:lnTo>
                  <a:pt x="359791" y="339471"/>
                </a:lnTo>
                <a:lnTo>
                  <a:pt x="396240" y="355092"/>
                </a:lnTo>
                <a:close/>
              </a:path>
              <a:path w="504825" h="355600">
                <a:moveTo>
                  <a:pt x="504444" y="3937"/>
                </a:moveTo>
                <a:lnTo>
                  <a:pt x="499237" y="0"/>
                </a:lnTo>
                <a:lnTo>
                  <a:pt x="494030" y="3937"/>
                </a:lnTo>
                <a:lnTo>
                  <a:pt x="488823" y="15621"/>
                </a:lnTo>
                <a:lnTo>
                  <a:pt x="483616" y="27432"/>
                </a:lnTo>
                <a:lnTo>
                  <a:pt x="473202" y="74295"/>
                </a:lnTo>
                <a:lnTo>
                  <a:pt x="421259" y="316865"/>
                </a:lnTo>
                <a:lnTo>
                  <a:pt x="416052" y="348107"/>
                </a:lnTo>
                <a:lnTo>
                  <a:pt x="426466" y="316865"/>
                </a:lnTo>
                <a:lnTo>
                  <a:pt x="488823" y="58674"/>
                </a:lnTo>
                <a:lnTo>
                  <a:pt x="504444" y="19558"/>
                </a:lnTo>
                <a:lnTo>
                  <a:pt x="504444" y="3937"/>
                </a:lnTo>
                <a:close/>
              </a:path>
            </a:pathLst>
          </a:custGeom>
          <a:solidFill>
            <a:srgbClr val="DEF5B8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0424159" y="1482852"/>
            <a:ext cx="1767840" cy="176783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0463783" y="1522475"/>
            <a:ext cx="1728216" cy="168859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0239756" y="6214879"/>
            <a:ext cx="299085" cy="227329"/>
          </a:xfrm>
          <a:custGeom>
            <a:avLst/>
            <a:gdLst/>
            <a:ahLst/>
            <a:cxnLst/>
            <a:rect l="l" t="t" r="r" b="b"/>
            <a:pathLst>
              <a:path w="299084" h="227329">
                <a:moveTo>
                  <a:pt x="269748" y="227088"/>
                </a:moveTo>
                <a:lnTo>
                  <a:pt x="28575" y="135864"/>
                </a:lnTo>
                <a:lnTo>
                  <a:pt x="19050" y="133464"/>
                </a:lnTo>
                <a:lnTo>
                  <a:pt x="6350" y="131064"/>
                </a:lnTo>
                <a:lnTo>
                  <a:pt x="0" y="131064"/>
                </a:lnTo>
                <a:lnTo>
                  <a:pt x="3175" y="135864"/>
                </a:lnTo>
                <a:lnTo>
                  <a:pt x="6350" y="138264"/>
                </a:lnTo>
                <a:lnTo>
                  <a:pt x="15875" y="140665"/>
                </a:lnTo>
                <a:lnTo>
                  <a:pt x="44450" y="150266"/>
                </a:lnTo>
                <a:lnTo>
                  <a:pt x="244348" y="219875"/>
                </a:lnTo>
                <a:lnTo>
                  <a:pt x="269748" y="227088"/>
                </a:lnTo>
                <a:close/>
              </a:path>
              <a:path w="299084" h="227329">
                <a:moveTo>
                  <a:pt x="298704" y="7124"/>
                </a:moveTo>
                <a:lnTo>
                  <a:pt x="295402" y="0"/>
                </a:lnTo>
                <a:lnTo>
                  <a:pt x="292100" y="0"/>
                </a:lnTo>
                <a:lnTo>
                  <a:pt x="288798" y="2374"/>
                </a:lnTo>
                <a:lnTo>
                  <a:pt x="285496" y="9499"/>
                </a:lnTo>
                <a:lnTo>
                  <a:pt x="285496" y="45148"/>
                </a:lnTo>
                <a:lnTo>
                  <a:pt x="278892" y="199593"/>
                </a:lnTo>
                <a:lnTo>
                  <a:pt x="278892" y="220980"/>
                </a:lnTo>
                <a:lnTo>
                  <a:pt x="282194" y="220980"/>
                </a:lnTo>
                <a:lnTo>
                  <a:pt x="285496" y="199593"/>
                </a:lnTo>
                <a:lnTo>
                  <a:pt x="292100" y="35636"/>
                </a:lnTo>
                <a:lnTo>
                  <a:pt x="295402" y="11874"/>
                </a:lnTo>
                <a:lnTo>
                  <a:pt x="298704" y="7124"/>
                </a:lnTo>
                <a:close/>
              </a:path>
            </a:pathLst>
          </a:custGeom>
          <a:solidFill>
            <a:srgbClr val="DEF5B8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0520171" y="5902450"/>
            <a:ext cx="1536192" cy="95554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0559795" y="5942074"/>
            <a:ext cx="1456944" cy="91592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0933431" y="2970402"/>
            <a:ext cx="277944" cy="21602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10437882" y="2660904"/>
            <a:ext cx="1243583" cy="117652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0489692" y="2712728"/>
            <a:ext cx="1139952" cy="107289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0533255" y="5160390"/>
            <a:ext cx="1404620" cy="1131570"/>
          </a:xfrm>
          <a:custGeom>
            <a:avLst/>
            <a:gdLst/>
            <a:ahLst/>
            <a:cxnLst/>
            <a:rect l="l" t="t" r="r" b="b"/>
            <a:pathLst>
              <a:path w="1404620" h="1131570">
                <a:moveTo>
                  <a:pt x="896899" y="629919"/>
                </a:moveTo>
                <a:lnTo>
                  <a:pt x="630301" y="629919"/>
                </a:lnTo>
                <a:lnTo>
                  <a:pt x="636270" y="641349"/>
                </a:lnTo>
                <a:lnTo>
                  <a:pt x="643890" y="651509"/>
                </a:lnTo>
                <a:lnTo>
                  <a:pt x="650621" y="660399"/>
                </a:lnTo>
                <a:lnTo>
                  <a:pt x="654303" y="662939"/>
                </a:lnTo>
                <a:lnTo>
                  <a:pt x="658114" y="665479"/>
                </a:lnTo>
                <a:lnTo>
                  <a:pt x="659511" y="665479"/>
                </a:lnTo>
                <a:lnTo>
                  <a:pt x="660400" y="668019"/>
                </a:lnTo>
                <a:lnTo>
                  <a:pt x="669036" y="727709"/>
                </a:lnTo>
                <a:lnTo>
                  <a:pt x="669163" y="876299"/>
                </a:lnTo>
                <a:lnTo>
                  <a:pt x="670178" y="883919"/>
                </a:lnTo>
                <a:lnTo>
                  <a:pt x="690499" y="938529"/>
                </a:lnTo>
                <a:lnTo>
                  <a:pt x="709802" y="972819"/>
                </a:lnTo>
                <a:lnTo>
                  <a:pt x="732536" y="999489"/>
                </a:lnTo>
                <a:lnTo>
                  <a:pt x="739140" y="1013459"/>
                </a:lnTo>
                <a:lnTo>
                  <a:pt x="746760" y="1023619"/>
                </a:lnTo>
                <a:lnTo>
                  <a:pt x="750443" y="1027429"/>
                </a:lnTo>
                <a:lnTo>
                  <a:pt x="753999" y="1029969"/>
                </a:lnTo>
                <a:lnTo>
                  <a:pt x="759332" y="1032509"/>
                </a:lnTo>
                <a:lnTo>
                  <a:pt x="763143" y="1035049"/>
                </a:lnTo>
                <a:lnTo>
                  <a:pt x="768985" y="1040129"/>
                </a:lnTo>
                <a:lnTo>
                  <a:pt x="775716" y="1049019"/>
                </a:lnTo>
                <a:lnTo>
                  <a:pt x="769239" y="1062989"/>
                </a:lnTo>
                <a:lnTo>
                  <a:pt x="814070" y="1125219"/>
                </a:lnTo>
                <a:lnTo>
                  <a:pt x="816482" y="1126489"/>
                </a:lnTo>
                <a:lnTo>
                  <a:pt x="822960" y="1130299"/>
                </a:lnTo>
                <a:lnTo>
                  <a:pt x="827024" y="1131569"/>
                </a:lnTo>
                <a:lnTo>
                  <a:pt x="835532" y="1131569"/>
                </a:lnTo>
                <a:lnTo>
                  <a:pt x="838835" y="1130299"/>
                </a:lnTo>
                <a:lnTo>
                  <a:pt x="841121" y="1126489"/>
                </a:lnTo>
                <a:lnTo>
                  <a:pt x="843533" y="1122679"/>
                </a:lnTo>
                <a:lnTo>
                  <a:pt x="847217" y="1113789"/>
                </a:lnTo>
                <a:lnTo>
                  <a:pt x="848614" y="1102359"/>
                </a:lnTo>
                <a:lnTo>
                  <a:pt x="848868" y="1089659"/>
                </a:lnTo>
                <a:lnTo>
                  <a:pt x="845820" y="1078229"/>
                </a:lnTo>
                <a:lnTo>
                  <a:pt x="842391" y="1068069"/>
                </a:lnTo>
                <a:lnTo>
                  <a:pt x="837311" y="1059179"/>
                </a:lnTo>
                <a:lnTo>
                  <a:pt x="835278" y="1055369"/>
                </a:lnTo>
                <a:lnTo>
                  <a:pt x="830452" y="1045209"/>
                </a:lnTo>
                <a:lnTo>
                  <a:pt x="819403" y="1031239"/>
                </a:lnTo>
                <a:lnTo>
                  <a:pt x="811529" y="1021079"/>
                </a:lnTo>
                <a:lnTo>
                  <a:pt x="787273" y="984249"/>
                </a:lnTo>
                <a:lnTo>
                  <a:pt x="783081" y="970279"/>
                </a:lnTo>
                <a:lnTo>
                  <a:pt x="783208" y="946149"/>
                </a:lnTo>
                <a:lnTo>
                  <a:pt x="783844" y="938529"/>
                </a:lnTo>
                <a:lnTo>
                  <a:pt x="785876" y="929639"/>
                </a:lnTo>
                <a:lnTo>
                  <a:pt x="788924" y="923289"/>
                </a:lnTo>
                <a:lnTo>
                  <a:pt x="796036" y="906779"/>
                </a:lnTo>
                <a:lnTo>
                  <a:pt x="800989" y="897889"/>
                </a:lnTo>
                <a:lnTo>
                  <a:pt x="807085" y="890269"/>
                </a:lnTo>
                <a:lnTo>
                  <a:pt x="814197" y="885189"/>
                </a:lnTo>
                <a:lnTo>
                  <a:pt x="818769" y="883919"/>
                </a:lnTo>
                <a:lnTo>
                  <a:pt x="830579" y="883919"/>
                </a:lnTo>
                <a:lnTo>
                  <a:pt x="838200" y="882649"/>
                </a:lnTo>
                <a:lnTo>
                  <a:pt x="867155" y="858519"/>
                </a:lnTo>
                <a:lnTo>
                  <a:pt x="868172" y="854709"/>
                </a:lnTo>
                <a:lnTo>
                  <a:pt x="870839" y="849629"/>
                </a:lnTo>
                <a:lnTo>
                  <a:pt x="874902" y="845819"/>
                </a:lnTo>
                <a:lnTo>
                  <a:pt x="881633" y="842009"/>
                </a:lnTo>
                <a:lnTo>
                  <a:pt x="891158" y="838199"/>
                </a:lnTo>
                <a:lnTo>
                  <a:pt x="904494" y="838199"/>
                </a:lnTo>
                <a:lnTo>
                  <a:pt x="912114" y="835659"/>
                </a:lnTo>
                <a:lnTo>
                  <a:pt x="919988" y="833119"/>
                </a:lnTo>
                <a:lnTo>
                  <a:pt x="928116" y="830579"/>
                </a:lnTo>
                <a:lnTo>
                  <a:pt x="936498" y="825499"/>
                </a:lnTo>
                <a:lnTo>
                  <a:pt x="965580" y="802639"/>
                </a:lnTo>
                <a:lnTo>
                  <a:pt x="977646" y="788669"/>
                </a:lnTo>
                <a:lnTo>
                  <a:pt x="994664" y="767079"/>
                </a:lnTo>
                <a:lnTo>
                  <a:pt x="1005840" y="750569"/>
                </a:lnTo>
                <a:lnTo>
                  <a:pt x="1011808" y="750569"/>
                </a:lnTo>
                <a:lnTo>
                  <a:pt x="979170" y="704849"/>
                </a:lnTo>
                <a:lnTo>
                  <a:pt x="952500" y="676909"/>
                </a:lnTo>
                <a:lnTo>
                  <a:pt x="922654" y="650239"/>
                </a:lnTo>
                <a:lnTo>
                  <a:pt x="904367" y="634999"/>
                </a:lnTo>
                <a:lnTo>
                  <a:pt x="896899" y="629919"/>
                </a:lnTo>
                <a:close/>
              </a:path>
              <a:path w="1404620" h="1131570">
                <a:moveTo>
                  <a:pt x="53848" y="0"/>
                </a:moveTo>
                <a:lnTo>
                  <a:pt x="22605" y="8889"/>
                </a:lnTo>
                <a:lnTo>
                  <a:pt x="5969" y="24129"/>
                </a:lnTo>
                <a:lnTo>
                  <a:pt x="0" y="41909"/>
                </a:lnTo>
                <a:lnTo>
                  <a:pt x="1650" y="64769"/>
                </a:lnTo>
                <a:lnTo>
                  <a:pt x="15875" y="102869"/>
                </a:lnTo>
                <a:lnTo>
                  <a:pt x="30733" y="119379"/>
                </a:lnTo>
                <a:lnTo>
                  <a:pt x="32893" y="121919"/>
                </a:lnTo>
                <a:lnTo>
                  <a:pt x="35560" y="129539"/>
                </a:lnTo>
                <a:lnTo>
                  <a:pt x="36575" y="137159"/>
                </a:lnTo>
                <a:lnTo>
                  <a:pt x="40258" y="146049"/>
                </a:lnTo>
                <a:lnTo>
                  <a:pt x="45593" y="153669"/>
                </a:lnTo>
                <a:lnTo>
                  <a:pt x="50673" y="157479"/>
                </a:lnTo>
                <a:lnTo>
                  <a:pt x="53975" y="161289"/>
                </a:lnTo>
                <a:lnTo>
                  <a:pt x="75183" y="193039"/>
                </a:lnTo>
                <a:lnTo>
                  <a:pt x="76453" y="200659"/>
                </a:lnTo>
                <a:lnTo>
                  <a:pt x="82930" y="209549"/>
                </a:lnTo>
                <a:lnTo>
                  <a:pt x="91440" y="222249"/>
                </a:lnTo>
                <a:lnTo>
                  <a:pt x="91186" y="236219"/>
                </a:lnTo>
                <a:lnTo>
                  <a:pt x="90297" y="245109"/>
                </a:lnTo>
                <a:lnTo>
                  <a:pt x="89535" y="248919"/>
                </a:lnTo>
                <a:lnTo>
                  <a:pt x="87375" y="251459"/>
                </a:lnTo>
                <a:lnTo>
                  <a:pt x="85471" y="252729"/>
                </a:lnTo>
                <a:lnTo>
                  <a:pt x="84963" y="255269"/>
                </a:lnTo>
                <a:lnTo>
                  <a:pt x="88138" y="260349"/>
                </a:lnTo>
                <a:lnTo>
                  <a:pt x="95123" y="267969"/>
                </a:lnTo>
                <a:lnTo>
                  <a:pt x="97408" y="270509"/>
                </a:lnTo>
                <a:lnTo>
                  <a:pt x="98805" y="275589"/>
                </a:lnTo>
                <a:lnTo>
                  <a:pt x="99187" y="280669"/>
                </a:lnTo>
                <a:lnTo>
                  <a:pt x="99822" y="283209"/>
                </a:lnTo>
                <a:lnTo>
                  <a:pt x="99060" y="287019"/>
                </a:lnTo>
                <a:lnTo>
                  <a:pt x="95376" y="290829"/>
                </a:lnTo>
                <a:lnTo>
                  <a:pt x="93218" y="293369"/>
                </a:lnTo>
                <a:lnTo>
                  <a:pt x="91948" y="298449"/>
                </a:lnTo>
                <a:lnTo>
                  <a:pt x="92075" y="303529"/>
                </a:lnTo>
                <a:lnTo>
                  <a:pt x="93599" y="309879"/>
                </a:lnTo>
                <a:lnTo>
                  <a:pt x="98171" y="320039"/>
                </a:lnTo>
                <a:lnTo>
                  <a:pt x="100202" y="323849"/>
                </a:lnTo>
                <a:lnTo>
                  <a:pt x="102362" y="327659"/>
                </a:lnTo>
                <a:lnTo>
                  <a:pt x="103250" y="328929"/>
                </a:lnTo>
                <a:lnTo>
                  <a:pt x="105537" y="332739"/>
                </a:lnTo>
                <a:lnTo>
                  <a:pt x="106552" y="340359"/>
                </a:lnTo>
                <a:lnTo>
                  <a:pt x="107315" y="349249"/>
                </a:lnTo>
                <a:lnTo>
                  <a:pt x="108076" y="351789"/>
                </a:lnTo>
                <a:lnTo>
                  <a:pt x="108203" y="356869"/>
                </a:lnTo>
                <a:lnTo>
                  <a:pt x="113411" y="365759"/>
                </a:lnTo>
                <a:lnTo>
                  <a:pt x="120269" y="379729"/>
                </a:lnTo>
                <a:lnTo>
                  <a:pt x="128650" y="392429"/>
                </a:lnTo>
                <a:lnTo>
                  <a:pt x="133857" y="401319"/>
                </a:lnTo>
                <a:lnTo>
                  <a:pt x="139319" y="415289"/>
                </a:lnTo>
                <a:lnTo>
                  <a:pt x="141350" y="419099"/>
                </a:lnTo>
                <a:lnTo>
                  <a:pt x="202438" y="448309"/>
                </a:lnTo>
                <a:lnTo>
                  <a:pt x="272542" y="466089"/>
                </a:lnTo>
                <a:lnTo>
                  <a:pt x="318770" y="478789"/>
                </a:lnTo>
                <a:lnTo>
                  <a:pt x="346964" y="488949"/>
                </a:lnTo>
                <a:lnTo>
                  <a:pt x="347979" y="491489"/>
                </a:lnTo>
                <a:lnTo>
                  <a:pt x="323976" y="494029"/>
                </a:lnTo>
                <a:lnTo>
                  <a:pt x="302514" y="497839"/>
                </a:lnTo>
                <a:lnTo>
                  <a:pt x="282321" y="502919"/>
                </a:lnTo>
                <a:lnTo>
                  <a:pt x="263651" y="507999"/>
                </a:lnTo>
                <a:lnTo>
                  <a:pt x="226949" y="521969"/>
                </a:lnTo>
                <a:lnTo>
                  <a:pt x="202819" y="530859"/>
                </a:lnTo>
                <a:lnTo>
                  <a:pt x="186563" y="537209"/>
                </a:lnTo>
                <a:lnTo>
                  <a:pt x="179197" y="543559"/>
                </a:lnTo>
                <a:lnTo>
                  <a:pt x="177165" y="546099"/>
                </a:lnTo>
                <a:lnTo>
                  <a:pt x="179324" y="548639"/>
                </a:lnTo>
                <a:lnTo>
                  <a:pt x="182118" y="549909"/>
                </a:lnTo>
                <a:lnTo>
                  <a:pt x="184657" y="568959"/>
                </a:lnTo>
                <a:lnTo>
                  <a:pt x="187198" y="582929"/>
                </a:lnTo>
                <a:lnTo>
                  <a:pt x="189611" y="596899"/>
                </a:lnTo>
                <a:lnTo>
                  <a:pt x="194182" y="613409"/>
                </a:lnTo>
                <a:lnTo>
                  <a:pt x="214502" y="656589"/>
                </a:lnTo>
                <a:lnTo>
                  <a:pt x="232028" y="673099"/>
                </a:lnTo>
                <a:lnTo>
                  <a:pt x="243458" y="680719"/>
                </a:lnTo>
                <a:lnTo>
                  <a:pt x="250444" y="688339"/>
                </a:lnTo>
                <a:lnTo>
                  <a:pt x="254635" y="694689"/>
                </a:lnTo>
                <a:lnTo>
                  <a:pt x="256158" y="699769"/>
                </a:lnTo>
                <a:lnTo>
                  <a:pt x="256286" y="706119"/>
                </a:lnTo>
                <a:lnTo>
                  <a:pt x="254507" y="712469"/>
                </a:lnTo>
                <a:lnTo>
                  <a:pt x="256286" y="717549"/>
                </a:lnTo>
                <a:lnTo>
                  <a:pt x="260603" y="730249"/>
                </a:lnTo>
                <a:lnTo>
                  <a:pt x="264668" y="736599"/>
                </a:lnTo>
                <a:lnTo>
                  <a:pt x="268858" y="744219"/>
                </a:lnTo>
                <a:lnTo>
                  <a:pt x="276351" y="749299"/>
                </a:lnTo>
                <a:lnTo>
                  <a:pt x="282701" y="753109"/>
                </a:lnTo>
                <a:lnTo>
                  <a:pt x="286639" y="754379"/>
                </a:lnTo>
                <a:lnTo>
                  <a:pt x="290195" y="758189"/>
                </a:lnTo>
                <a:lnTo>
                  <a:pt x="294258" y="764539"/>
                </a:lnTo>
                <a:lnTo>
                  <a:pt x="296291" y="774699"/>
                </a:lnTo>
                <a:lnTo>
                  <a:pt x="296799" y="784859"/>
                </a:lnTo>
                <a:lnTo>
                  <a:pt x="295275" y="802639"/>
                </a:lnTo>
                <a:lnTo>
                  <a:pt x="294894" y="810259"/>
                </a:lnTo>
                <a:lnTo>
                  <a:pt x="277114" y="847089"/>
                </a:lnTo>
                <a:lnTo>
                  <a:pt x="218440" y="883919"/>
                </a:lnTo>
                <a:lnTo>
                  <a:pt x="201929" y="892809"/>
                </a:lnTo>
                <a:lnTo>
                  <a:pt x="191643" y="899159"/>
                </a:lnTo>
                <a:lnTo>
                  <a:pt x="189611" y="901699"/>
                </a:lnTo>
                <a:lnTo>
                  <a:pt x="180975" y="906779"/>
                </a:lnTo>
                <a:lnTo>
                  <a:pt x="155448" y="944879"/>
                </a:lnTo>
                <a:lnTo>
                  <a:pt x="154558" y="955039"/>
                </a:lnTo>
                <a:lnTo>
                  <a:pt x="155321" y="963929"/>
                </a:lnTo>
                <a:lnTo>
                  <a:pt x="157606" y="966469"/>
                </a:lnTo>
                <a:lnTo>
                  <a:pt x="161417" y="969009"/>
                </a:lnTo>
                <a:lnTo>
                  <a:pt x="165607" y="970279"/>
                </a:lnTo>
                <a:lnTo>
                  <a:pt x="180086" y="970279"/>
                </a:lnTo>
                <a:lnTo>
                  <a:pt x="248030" y="935989"/>
                </a:lnTo>
                <a:lnTo>
                  <a:pt x="249047" y="920749"/>
                </a:lnTo>
                <a:lnTo>
                  <a:pt x="258825" y="915669"/>
                </a:lnTo>
                <a:lnTo>
                  <a:pt x="266700" y="913129"/>
                </a:lnTo>
                <a:lnTo>
                  <a:pt x="281431" y="913129"/>
                </a:lnTo>
                <a:lnTo>
                  <a:pt x="286130" y="911859"/>
                </a:lnTo>
                <a:lnTo>
                  <a:pt x="297688" y="905509"/>
                </a:lnTo>
                <a:lnTo>
                  <a:pt x="310388" y="895349"/>
                </a:lnTo>
                <a:lnTo>
                  <a:pt x="326390" y="890269"/>
                </a:lnTo>
                <a:lnTo>
                  <a:pt x="342646" y="882649"/>
                </a:lnTo>
                <a:lnTo>
                  <a:pt x="358013" y="873759"/>
                </a:lnTo>
                <a:lnTo>
                  <a:pt x="375539" y="861059"/>
                </a:lnTo>
                <a:lnTo>
                  <a:pt x="395224" y="847089"/>
                </a:lnTo>
                <a:lnTo>
                  <a:pt x="412115" y="830579"/>
                </a:lnTo>
                <a:lnTo>
                  <a:pt x="418592" y="822959"/>
                </a:lnTo>
                <a:lnTo>
                  <a:pt x="423037" y="816609"/>
                </a:lnTo>
                <a:lnTo>
                  <a:pt x="491617" y="684529"/>
                </a:lnTo>
                <a:lnTo>
                  <a:pt x="508380" y="657859"/>
                </a:lnTo>
                <a:lnTo>
                  <a:pt x="515239" y="647699"/>
                </a:lnTo>
                <a:lnTo>
                  <a:pt x="521589" y="638809"/>
                </a:lnTo>
                <a:lnTo>
                  <a:pt x="527050" y="634999"/>
                </a:lnTo>
                <a:lnTo>
                  <a:pt x="528954" y="633729"/>
                </a:lnTo>
                <a:lnTo>
                  <a:pt x="534670" y="633729"/>
                </a:lnTo>
                <a:lnTo>
                  <a:pt x="539242" y="632459"/>
                </a:lnTo>
                <a:lnTo>
                  <a:pt x="549021" y="628649"/>
                </a:lnTo>
                <a:lnTo>
                  <a:pt x="560704" y="622299"/>
                </a:lnTo>
                <a:lnTo>
                  <a:pt x="571246" y="614679"/>
                </a:lnTo>
                <a:lnTo>
                  <a:pt x="1157427" y="614679"/>
                </a:lnTo>
                <a:lnTo>
                  <a:pt x="1158875" y="613409"/>
                </a:lnTo>
                <a:lnTo>
                  <a:pt x="1162812" y="608329"/>
                </a:lnTo>
                <a:lnTo>
                  <a:pt x="1164717" y="607059"/>
                </a:lnTo>
                <a:lnTo>
                  <a:pt x="1169543" y="599439"/>
                </a:lnTo>
                <a:lnTo>
                  <a:pt x="1173988" y="593089"/>
                </a:lnTo>
                <a:lnTo>
                  <a:pt x="1175893" y="591819"/>
                </a:lnTo>
                <a:lnTo>
                  <a:pt x="1179195" y="589279"/>
                </a:lnTo>
                <a:lnTo>
                  <a:pt x="1202944" y="563879"/>
                </a:lnTo>
                <a:lnTo>
                  <a:pt x="1200912" y="560069"/>
                </a:lnTo>
                <a:lnTo>
                  <a:pt x="1200530" y="556259"/>
                </a:lnTo>
                <a:lnTo>
                  <a:pt x="1227708" y="533399"/>
                </a:lnTo>
                <a:lnTo>
                  <a:pt x="1228217" y="532129"/>
                </a:lnTo>
                <a:lnTo>
                  <a:pt x="1227454" y="529589"/>
                </a:lnTo>
                <a:lnTo>
                  <a:pt x="1226820" y="525779"/>
                </a:lnTo>
                <a:lnTo>
                  <a:pt x="1227581" y="523239"/>
                </a:lnTo>
                <a:lnTo>
                  <a:pt x="1231138" y="514349"/>
                </a:lnTo>
                <a:lnTo>
                  <a:pt x="1236979" y="502919"/>
                </a:lnTo>
                <a:lnTo>
                  <a:pt x="1245954" y="497839"/>
                </a:lnTo>
                <a:lnTo>
                  <a:pt x="675640" y="497839"/>
                </a:lnTo>
                <a:lnTo>
                  <a:pt x="671829" y="495299"/>
                </a:lnTo>
                <a:lnTo>
                  <a:pt x="669163" y="488949"/>
                </a:lnTo>
                <a:lnTo>
                  <a:pt x="665479" y="480059"/>
                </a:lnTo>
                <a:lnTo>
                  <a:pt x="667935" y="477519"/>
                </a:lnTo>
                <a:lnTo>
                  <a:pt x="591820" y="477519"/>
                </a:lnTo>
                <a:lnTo>
                  <a:pt x="558926" y="397509"/>
                </a:lnTo>
                <a:lnTo>
                  <a:pt x="533780" y="345439"/>
                </a:lnTo>
                <a:lnTo>
                  <a:pt x="502539" y="293369"/>
                </a:lnTo>
                <a:lnTo>
                  <a:pt x="460248" y="233679"/>
                </a:lnTo>
                <a:lnTo>
                  <a:pt x="413385" y="181609"/>
                </a:lnTo>
                <a:lnTo>
                  <a:pt x="362330" y="133349"/>
                </a:lnTo>
                <a:lnTo>
                  <a:pt x="303149" y="90169"/>
                </a:lnTo>
                <a:lnTo>
                  <a:pt x="241935" y="54609"/>
                </a:lnTo>
                <a:lnTo>
                  <a:pt x="192150" y="30479"/>
                </a:lnTo>
                <a:lnTo>
                  <a:pt x="172085" y="24129"/>
                </a:lnTo>
                <a:lnTo>
                  <a:pt x="156082" y="17779"/>
                </a:lnTo>
                <a:lnTo>
                  <a:pt x="143637" y="15239"/>
                </a:lnTo>
                <a:lnTo>
                  <a:pt x="98044" y="5079"/>
                </a:lnTo>
                <a:lnTo>
                  <a:pt x="53848" y="0"/>
                </a:lnTo>
                <a:close/>
              </a:path>
              <a:path w="1404620" h="1131570">
                <a:moveTo>
                  <a:pt x="583819" y="820419"/>
                </a:moveTo>
                <a:lnTo>
                  <a:pt x="551688" y="820419"/>
                </a:lnTo>
                <a:lnTo>
                  <a:pt x="550926" y="835659"/>
                </a:lnTo>
                <a:lnTo>
                  <a:pt x="576199" y="828039"/>
                </a:lnTo>
                <a:lnTo>
                  <a:pt x="583819" y="820419"/>
                </a:lnTo>
                <a:close/>
              </a:path>
              <a:path w="1404620" h="1131570">
                <a:moveTo>
                  <a:pt x="1157427" y="614679"/>
                </a:moveTo>
                <a:lnTo>
                  <a:pt x="571246" y="614679"/>
                </a:lnTo>
                <a:lnTo>
                  <a:pt x="557656" y="646429"/>
                </a:lnTo>
                <a:lnTo>
                  <a:pt x="557656" y="659129"/>
                </a:lnTo>
                <a:lnTo>
                  <a:pt x="547243" y="671829"/>
                </a:lnTo>
                <a:lnTo>
                  <a:pt x="539876" y="701039"/>
                </a:lnTo>
                <a:lnTo>
                  <a:pt x="531622" y="735329"/>
                </a:lnTo>
                <a:lnTo>
                  <a:pt x="537972" y="739139"/>
                </a:lnTo>
                <a:lnTo>
                  <a:pt x="536701" y="744219"/>
                </a:lnTo>
                <a:lnTo>
                  <a:pt x="528574" y="748029"/>
                </a:lnTo>
                <a:lnTo>
                  <a:pt x="525906" y="764539"/>
                </a:lnTo>
                <a:lnTo>
                  <a:pt x="519683" y="791209"/>
                </a:lnTo>
                <a:lnTo>
                  <a:pt x="528066" y="815339"/>
                </a:lnTo>
                <a:lnTo>
                  <a:pt x="546862" y="834389"/>
                </a:lnTo>
                <a:lnTo>
                  <a:pt x="551688" y="820419"/>
                </a:lnTo>
                <a:lnTo>
                  <a:pt x="583819" y="820419"/>
                </a:lnTo>
                <a:lnTo>
                  <a:pt x="595249" y="808989"/>
                </a:lnTo>
                <a:lnTo>
                  <a:pt x="601599" y="783589"/>
                </a:lnTo>
                <a:lnTo>
                  <a:pt x="606932" y="767079"/>
                </a:lnTo>
                <a:lnTo>
                  <a:pt x="601345" y="760729"/>
                </a:lnTo>
                <a:lnTo>
                  <a:pt x="602615" y="755649"/>
                </a:lnTo>
                <a:lnTo>
                  <a:pt x="609980" y="754379"/>
                </a:lnTo>
                <a:lnTo>
                  <a:pt x="618363" y="721359"/>
                </a:lnTo>
                <a:lnTo>
                  <a:pt x="619760" y="715009"/>
                </a:lnTo>
                <a:lnTo>
                  <a:pt x="625601" y="690879"/>
                </a:lnTo>
                <a:lnTo>
                  <a:pt x="622300" y="674369"/>
                </a:lnTo>
                <a:lnTo>
                  <a:pt x="626364" y="664209"/>
                </a:lnTo>
                <a:lnTo>
                  <a:pt x="630301" y="629919"/>
                </a:lnTo>
                <a:lnTo>
                  <a:pt x="896899" y="629919"/>
                </a:lnTo>
                <a:lnTo>
                  <a:pt x="885698" y="622299"/>
                </a:lnTo>
                <a:lnTo>
                  <a:pt x="887349" y="621029"/>
                </a:lnTo>
                <a:lnTo>
                  <a:pt x="1149858" y="621029"/>
                </a:lnTo>
                <a:lnTo>
                  <a:pt x="1151636" y="619759"/>
                </a:lnTo>
                <a:lnTo>
                  <a:pt x="1157427" y="614679"/>
                </a:lnTo>
                <a:close/>
              </a:path>
              <a:path w="1404620" h="1131570">
                <a:moveTo>
                  <a:pt x="1011808" y="750569"/>
                </a:moveTo>
                <a:lnTo>
                  <a:pt x="1005840" y="750569"/>
                </a:lnTo>
                <a:lnTo>
                  <a:pt x="1008633" y="751839"/>
                </a:lnTo>
                <a:lnTo>
                  <a:pt x="1011808" y="750569"/>
                </a:lnTo>
                <a:close/>
              </a:path>
              <a:path w="1404620" h="1131570">
                <a:moveTo>
                  <a:pt x="1149858" y="621029"/>
                </a:moveTo>
                <a:lnTo>
                  <a:pt x="887349" y="621029"/>
                </a:lnTo>
                <a:lnTo>
                  <a:pt x="916940" y="624839"/>
                </a:lnTo>
                <a:lnTo>
                  <a:pt x="964183" y="634999"/>
                </a:lnTo>
                <a:lnTo>
                  <a:pt x="1034415" y="651509"/>
                </a:lnTo>
                <a:lnTo>
                  <a:pt x="1069721" y="656589"/>
                </a:lnTo>
                <a:lnTo>
                  <a:pt x="1084452" y="655319"/>
                </a:lnTo>
                <a:lnTo>
                  <a:pt x="1102487" y="652779"/>
                </a:lnTo>
                <a:lnTo>
                  <a:pt x="1106043" y="650239"/>
                </a:lnTo>
                <a:lnTo>
                  <a:pt x="1117092" y="641349"/>
                </a:lnTo>
                <a:lnTo>
                  <a:pt x="1125727" y="636269"/>
                </a:lnTo>
                <a:lnTo>
                  <a:pt x="1139190" y="628649"/>
                </a:lnTo>
                <a:lnTo>
                  <a:pt x="1149858" y="621029"/>
                </a:lnTo>
                <a:close/>
              </a:path>
              <a:path w="1404620" h="1131570">
                <a:moveTo>
                  <a:pt x="1210182" y="283209"/>
                </a:moveTo>
                <a:lnTo>
                  <a:pt x="1181100" y="283209"/>
                </a:lnTo>
                <a:lnTo>
                  <a:pt x="1147191" y="284479"/>
                </a:lnTo>
                <a:lnTo>
                  <a:pt x="1074039" y="292099"/>
                </a:lnTo>
                <a:lnTo>
                  <a:pt x="1003300" y="307339"/>
                </a:lnTo>
                <a:lnTo>
                  <a:pt x="936625" y="330199"/>
                </a:lnTo>
                <a:lnTo>
                  <a:pt x="871347" y="358139"/>
                </a:lnTo>
                <a:lnTo>
                  <a:pt x="814070" y="389889"/>
                </a:lnTo>
                <a:lnTo>
                  <a:pt x="763524" y="424179"/>
                </a:lnTo>
                <a:lnTo>
                  <a:pt x="703326" y="473709"/>
                </a:lnTo>
                <a:lnTo>
                  <a:pt x="675640" y="497839"/>
                </a:lnTo>
                <a:lnTo>
                  <a:pt x="1245954" y="497839"/>
                </a:lnTo>
                <a:lnTo>
                  <a:pt x="1250442" y="495299"/>
                </a:lnTo>
                <a:lnTo>
                  <a:pt x="1260475" y="488949"/>
                </a:lnTo>
                <a:lnTo>
                  <a:pt x="1264793" y="483869"/>
                </a:lnTo>
                <a:lnTo>
                  <a:pt x="1268729" y="480059"/>
                </a:lnTo>
                <a:lnTo>
                  <a:pt x="1276223" y="472439"/>
                </a:lnTo>
                <a:lnTo>
                  <a:pt x="1287652" y="467359"/>
                </a:lnTo>
                <a:lnTo>
                  <a:pt x="1292478" y="466089"/>
                </a:lnTo>
                <a:lnTo>
                  <a:pt x="1298575" y="464819"/>
                </a:lnTo>
                <a:lnTo>
                  <a:pt x="1303401" y="462279"/>
                </a:lnTo>
                <a:lnTo>
                  <a:pt x="1308100" y="462279"/>
                </a:lnTo>
                <a:lnTo>
                  <a:pt x="1316481" y="457199"/>
                </a:lnTo>
                <a:lnTo>
                  <a:pt x="1325118" y="452119"/>
                </a:lnTo>
                <a:lnTo>
                  <a:pt x="1329563" y="445769"/>
                </a:lnTo>
                <a:lnTo>
                  <a:pt x="1335151" y="439419"/>
                </a:lnTo>
                <a:lnTo>
                  <a:pt x="1338452" y="438149"/>
                </a:lnTo>
                <a:lnTo>
                  <a:pt x="1341501" y="438149"/>
                </a:lnTo>
                <a:lnTo>
                  <a:pt x="1346073" y="436879"/>
                </a:lnTo>
                <a:lnTo>
                  <a:pt x="1389126" y="403859"/>
                </a:lnTo>
                <a:lnTo>
                  <a:pt x="1404493" y="364489"/>
                </a:lnTo>
                <a:lnTo>
                  <a:pt x="1396365" y="344169"/>
                </a:lnTo>
                <a:lnTo>
                  <a:pt x="1331595" y="306069"/>
                </a:lnTo>
                <a:lnTo>
                  <a:pt x="1286382" y="293369"/>
                </a:lnTo>
                <a:lnTo>
                  <a:pt x="1235837" y="285749"/>
                </a:lnTo>
                <a:lnTo>
                  <a:pt x="1210182" y="283209"/>
                </a:lnTo>
                <a:close/>
              </a:path>
              <a:path w="1404620" h="1131570">
                <a:moveTo>
                  <a:pt x="622046" y="448309"/>
                </a:moveTo>
                <a:lnTo>
                  <a:pt x="615823" y="450849"/>
                </a:lnTo>
                <a:lnTo>
                  <a:pt x="612394" y="452119"/>
                </a:lnTo>
                <a:lnTo>
                  <a:pt x="609726" y="457199"/>
                </a:lnTo>
                <a:lnTo>
                  <a:pt x="610362" y="461009"/>
                </a:lnTo>
                <a:lnTo>
                  <a:pt x="610743" y="464819"/>
                </a:lnTo>
                <a:lnTo>
                  <a:pt x="601852" y="472439"/>
                </a:lnTo>
                <a:lnTo>
                  <a:pt x="596138" y="477519"/>
                </a:lnTo>
                <a:lnTo>
                  <a:pt x="667935" y="477519"/>
                </a:lnTo>
                <a:lnTo>
                  <a:pt x="669163" y="476249"/>
                </a:lnTo>
                <a:lnTo>
                  <a:pt x="671576" y="472439"/>
                </a:lnTo>
                <a:lnTo>
                  <a:pt x="671449" y="467359"/>
                </a:lnTo>
                <a:lnTo>
                  <a:pt x="669417" y="463549"/>
                </a:lnTo>
                <a:lnTo>
                  <a:pt x="664718" y="458469"/>
                </a:lnTo>
                <a:lnTo>
                  <a:pt x="661416" y="457199"/>
                </a:lnTo>
                <a:lnTo>
                  <a:pt x="656463" y="457199"/>
                </a:lnTo>
                <a:lnTo>
                  <a:pt x="658622" y="454659"/>
                </a:lnTo>
                <a:lnTo>
                  <a:pt x="638048" y="454659"/>
                </a:lnTo>
                <a:lnTo>
                  <a:pt x="638301" y="453389"/>
                </a:lnTo>
                <a:lnTo>
                  <a:pt x="654430" y="453389"/>
                </a:lnTo>
                <a:lnTo>
                  <a:pt x="651764" y="452119"/>
                </a:lnTo>
                <a:lnTo>
                  <a:pt x="634492" y="452119"/>
                </a:lnTo>
                <a:lnTo>
                  <a:pt x="629285" y="449579"/>
                </a:lnTo>
                <a:lnTo>
                  <a:pt x="622046" y="448309"/>
                </a:lnTo>
                <a:close/>
              </a:path>
              <a:path w="1404620" h="1131570">
                <a:moveTo>
                  <a:pt x="658114" y="455929"/>
                </a:moveTo>
                <a:lnTo>
                  <a:pt x="656463" y="457199"/>
                </a:lnTo>
                <a:lnTo>
                  <a:pt x="661416" y="457199"/>
                </a:lnTo>
                <a:lnTo>
                  <a:pt x="658114" y="455929"/>
                </a:lnTo>
                <a:close/>
              </a:path>
              <a:path w="1404620" h="1131570">
                <a:moveTo>
                  <a:pt x="654430" y="453389"/>
                </a:moveTo>
                <a:lnTo>
                  <a:pt x="638301" y="453389"/>
                </a:lnTo>
                <a:lnTo>
                  <a:pt x="638048" y="454659"/>
                </a:lnTo>
                <a:lnTo>
                  <a:pt x="658622" y="454659"/>
                </a:lnTo>
                <a:lnTo>
                  <a:pt x="654430" y="453389"/>
                </a:lnTo>
                <a:close/>
              </a:path>
              <a:path w="1404620" h="1131570">
                <a:moveTo>
                  <a:pt x="632460" y="448309"/>
                </a:moveTo>
                <a:lnTo>
                  <a:pt x="634492" y="452119"/>
                </a:lnTo>
                <a:lnTo>
                  <a:pt x="651764" y="452119"/>
                </a:lnTo>
                <a:lnTo>
                  <a:pt x="648546" y="449579"/>
                </a:lnTo>
                <a:lnTo>
                  <a:pt x="639318" y="449579"/>
                </a:lnTo>
                <a:lnTo>
                  <a:pt x="632460" y="448309"/>
                </a:lnTo>
                <a:close/>
              </a:path>
              <a:path w="1404620" h="1131570">
                <a:moveTo>
                  <a:pt x="638428" y="447039"/>
                </a:moveTo>
                <a:lnTo>
                  <a:pt x="639318" y="449579"/>
                </a:lnTo>
                <a:lnTo>
                  <a:pt x="648546" y="449579"/>
                </a:lnTo>
                <a:lnTo>
                  <a:pt x="646938" y="448309"/>
                </a:lnTo>
                <a:lnTo>
                  <a:pt x="642620" y="448309"/>
                </a:lnTo>
                <a:lnTo>
                  <a:pt x="638428" y="447039"/>
                </a:lnTo>
                <a:close/>
              </a:path>
              <a:path w="1404620" h="1131570">
                <a:moveTo>
                  <a:pt x="645668" y="447039"/>
                </a:moveTo>
                <a:lnTo>
                  <a:pt x="642620" y="448309"/>
                </a:lnTo>
                <a:lnTo>
                  <a:pt x="646938" y="448309"/>
                </a:lnTo>
                <a:lnTo>
                  <a:pt x="645668" y="447039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9264397" y="5779006"/>
            <a:ext cx="1437131" cy="107899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9328407" y="5843014"/>
            <a:ext cx="1309116" cy="97231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9613397" y="1524888"/>
            <a:ext cx="433071" cy="382270"/>
          </a:xfrm>
          <a:custGeom>
            <a:avLst/>
            <a:gdLst/>
            <a:ahLst/>
            <a:cxnLst/>
            <a:rect l="l" t="t" r="r" b="b"/>
            <a:pathLst>
              <a:path w="433070" h="382269">
                <a:moveTo>
                  <a:pt x="54864" y="355727"/>
                </a:moveTo>
                <a:lnTo>
                  <a:pt x="21209" y="59563"/>
                </a:lnTo>
                <a:lnTo>
                  <a:pt x="19939" y="35941"/>
                </a:lnTo>
                <a:lnTo>
                  <a:pt x="19939" y="32766"/>
                </a:lnTo>
                <a:lnTo>
                  <a:pt x="17780" y="19939"/>
                </a:lnTo>
                <a:lnTo>
                  <a:pt x="12700" y="8255"/>
                </a:lnTo>
                <a:lnTo>
                  <a:pt x="10414" y="5080"/>
                </a:lnTo>
                <a:lnTo>
                  <a:pt x="8255" y="2032"/>
                </a:lnTo>
                <a:lnTo>
                  <a:pt x="5334" y="0"/>
                </a:lnTo>
                <a:lnTo>
                  <a:pt x="3048" y="127"/>
                </a:lnTo>
                <a:lnTo>
                  <a:pt x="1524" y="2286"/>
                </a:lnTo>
                <a:lnTo>
                  <a:pt x="0" y="11049"/>
                </a:lnTo>
                <a:lnTo>
                  <a:pt x="2159" y="20574"/>
                </a:lnTo>
                <a:lnTo>
                  <a:pt x="6604" y="30099"/>
                </a:lnTo>
                <a:lnTo>
                  <a:pt x="8001" y="40894"/>
                </a:lnTo>
                <a:lnTo>
                  <a:pt x="48133" y="355981"/>
                </a:lnTo>
                <a:lnTo>
                  <a:pt x="49530" y="363474"/>
                </a:lnTo>
                <a:lnTo>
                  <a:pt x="52451" y="368808"/>
                </a:lnTo>
                <a:lnTo>
                  <a:pt x="53975" y="369824"/>
                </a:lnTo>
                <a:lnTo>
                  <a:pt x="54737" y="368681"/>
                </a:lnTo>
                <a:lnTo>
                  <a:pt x="54864" y="355727"/>
                </a:lnTo>
                <a:close/>
              </a:path>
              <a:path w="433070" h="382269">
                <a:moveTo>
                  <a:pt x="432562" y="291211"/>
                </a:moveTo>
                <a:lnTo>
                  <a:pt x="431927" y="289179"/>
                </a:lnTo>
                <a:lnTo>
                  <a:pt x="428879" y="287147"/>
                </a:lnTo>
                <a:lnTo>
                  <a:pt x="423672" y="285242"/>
                </a:lnTo>
                <a:lnTo>
                  <a:pt x="421386" y="285242"/>
                </a:lnTo>
                <a:lnTo>
                  <a:pt x="408686" y="284861"/>
                </a:lnTo>
                <a:lnTo>
                  <a:pt x="395986" y="287655"/>
                </a:lnTo>
                <a:lnTo>
                  <a:pt x="391541" y="287782"/>
                </a:lnTo>
                <a:lnTo>
                  <a:pt x="369062" y="295402"/>
                </a:lnTo>
                <a:lnTo>
                  <a:pt x="69596" y="378714"/>
                </a:lnTo>
                <a:lnTo>
                  <a:pt x="68834" y="379857"/>
                </a:lnTo>
                <a:lnTo>
                  <a:pt x="71882" y="381889"/>
                </a:lnTo>
                <a:lnTo>
                  <a:pt x="76327" y="381635"/>
                </a:lnTo>
                <a:lnTo>
                  <a:pt x="85344" y="381254"/>
                </a:lnTo>
                <a:lnTo>
                  <a:pt x="391414" y="300736"/>
                </a:lnTo>
                <a:lnTo>
                  <a:pt x="403352" y="299085"/>
                </a:lnTo>
                <a:lnTo>
                  <a:pt x="412369" y="298704"/>
                </a:lnTo>
                <a:lnTo>
                  <a:pt x="422148" y="297180"/>
                </a:lnTo>
                <a:lnTo>
                  <a:pt x="431038" y="293497"/>
                </a:lnTo>
                <a:lnTo>
                  <a:pt x="432562" y="291211"/>
                </a:lnTo>
                <a:close/>
              </a:path>
            </a:pathLst>
          </a:custGeom>
          <a:solidFill>
            <a:srgbClr val="D7F1AB">
              <a:alpha val="1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8823959" y="873252"/>
            <a:ext cx="1999488" cy="183184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8887968" y="937260"/>
            <a:ext cx="1871472" cy="170383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1317481" y="3933952"/>
            <a:ext cx="311403" cy="24472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0864344" y="3717417"/>
            <a:ext cx="1264285" cy="890269"/>
          </a:xfrm>
          <a:custGeom>
            <a:avLst/>
            <a:gdLst/>
            <a:ahLst/>
            <a:cxnLst/>
            <a:rect l="l" t="t" r="r" b="b"/>
            <a:pathLst>
              <a:path w="1264284" h="890270">
                <a:moveTo>
                  <a:pt x="567054" y="875029"/>
                </a:moveTo>
                <a:lnTo>
                  <a:pt x="472821" y="875029"/>
                </a:lnTo>
                <a:lnTo>
                  <a:pt x="495300" y="878839"/>
                </a:lnTo>
                <a:lnTo>
                  <a:pt x="530225" y="890269"/>
                </a:lnTo>
                <a:lnTo>
                  <a:pt x="540892" y="890269"/>
                </a:lnTo>
                <a:lnTo>
                  <a:pt x="548639" y="886459"/>
                </a:lnTo>
                <a:lnTo>
                  <a:pt x="553084" y="883919"/>
                </a:lnTo>
                <a:lnTo>
                  <a:pt x="557402" y="881379"/>
                </a:lnTo>
                <a:lnTo>
                  <a:pt x="560324" y="878839"/>
                </a:lnTo>
                <a:lnTo>
                  <a:pt x="563752" y="877569"/>
                </a:lnTo>
                <a:lnTo>
                  <a:pt x="567054" y="875029"/>
                </a:lnTo>
                <a:close/>
              </a:path>
              <a:path w="1264284" h="890270">
                <a:moveTo>
                  <a:pt x="602657" y="857249"/>
                </a:moveTo>
                <a:lnTo>
                  <a:pt x="423672" y="857249"/>
                </a:lnTo>
                <a:lnTo>
                  <a:pt x="435228" y="861059"/>
                </a:lnTo>
                <a:lnTo>
                  <a:pt x="440816" y="864869"/>
                </a:lnTo>
                <a:lnTo>
                  <a:pt x="443610" y="867409"/>
                </a:lnTo>
                <a:lnTo>
                  <a:pt x="449072" y="871219"/>
                </a:lnTo>
                <a:lnTo>
                  <a:pt x="455802" y="873759"/>
                </a:lnTo>
                <a:lnTo>
                  <a:pt x="459612" y="875029"/>
                </a:lnTo>
                <a:lnTo>
                  <a:pt x="569340" y="875029"/>
                </a:lnTo>
                <a:lnTo>
                  <a:pt x="574293" y="876299"/>
                </a:lnTo>
                <a:lnTo>
                  <a:pt x="575436" y="876299"/>
                </a:lnTo>
                <a:lnTo>
                  <a:pt x="584580" y="872489"/>
                </a:lnTo>
                <a:lnTo>
                  <a:pt x="597153" y="863599"/>
                </a:lnTo>
                <a:lnTo>
                  <a:pt x="602657" y="857249"/>
                </a:lnTo>
                <a:close/>
              </a:path>
              <a:path w="1264284" h="890270">
                <a:moveTo>
                  <a:pt x="742822" y="591819"/>
                </a:moveTo>
                <a:lnTo>
                  <a:pt x="439038" y="591819"/>
                </a:lnTo>
                <a:lnTo>
                  <a:pt x="415925" y="603249"/>
                </a:lnTo>
                <a:lnTo>
                  <a:pt x="392683" y="613409"/>
                </a:lnTo>
                <a:lnTo>
                  <a:pt x="343280" y="650239"/>
                </a:lnTo>
                <a:lnTo>
                  <a:pt x="297687" y="720089"/>
                </a:lnTo>
                <a:lnTo>
                  <a:pt x="295021" y="731519"/>
                </a:lnTo>
                <a:lnTo>
                  <a:pt x="292100" y="740409"/>
                </a:lnTo>
                <a:lnTo>
                  <a:pt x="290956" y="746759"/>
                </a:lnTo>
                <a:lnTo>
                  <a:pt x="292226" y="753109"/>
                </a:lnTo>
                <a:lnTo>
                  <a:pt x="295782" y="758189"/>
                </a:lnTo>
                <a:lnTo>
                  <a:pt x="299592" y="765809"/>
                </a:lnTo>
                <a:lnTo>
                  <a:pt x="303402" y="784859"/>
                </a:lnTo>
                <a:lnTo>
                  <a:pt x="320675" y="800099"/>
                </a:lnTo>
                <a:lnTo>
                  <a:pt x="332104" y="821689"/>
                </a:lnTo>
                <a:lnTo>
                  <a:pt x="333628" y="822959"/>
                </a:lnTo>
                <a:lnTo>
                  <a:pt x="336930" y="828039"/>
                </a:lnTo>
                <a:lnTo>
                  <a:pt x="339851" y="829309"/>
                </a:lnTo>
                <a:lnTo>
                  <a:pt x="343788" y="831849"/>
                </a:lnTo>
                <a:lnTo>
                  <a:pt x="350138" y="833119"/>
                </a:lnTo>
                <a:lnTo>
                  <a:pt x="356234" y="833119"/>
                </a:lnTo>
                <a:lnTo>
                  <a:pt x="371221" y="835659"/>
                </a:lnTo>
                <a:lnTo>
                  <a:pt x="373887" y="838199"/>
                </a:lnTo>
                <a:lnTo>
                  <a:pt x="375538" y="839469"/>
                </a:lnTo>
                <a:lnTo>
                  <a:pt x="375665" y="840739"/>
                </a:lnTo>
                <a:lnTo>
                  <a:pt x="381507" y="845819"/>
                </a:lnTo>
                <a:lnTo>
                  <a:pt x="391413" y="853439"/>
                </a:lnTo>
                <a:lnTo>
                  <a:pt x="396493" y="854709"/>
                </a:lnTo>
                <a:lnTo>
                  <a:pt x="404367" y="857249"/>
                </a:lnTo>
                <a:lnTo>
                  <a:pt x="411860" y="858519"/>
                </a:lnTo>
                <a:lnTo>
                  <a:pt x="416686" y="858519"/>
                </a:lnTo>
                <a:lnTo>
                  <a:pt x="423672" y="857249"/>
                </a:lnTo>
                <a:lnTo>
                  <a:pt x="602657" y="857249"/>
                </a:lnTo>
                <a:lnTo>
                  <a:pt x="616965" y="840739"/>
                </a:lnTo>
                <a:lnTo>
                  <a:pt x="618871" y="839469"/>
                </a:lnTo>
                <a:lnTo>
                  <a:pt x="624712" y="831849"/>
                </a:lnTo>
                <a:lnTo>
                  <a:pt x="660653" y="750569"/>
                </a:lnTo>
                <a:lnTo>
                  <a:pt x="676275" y="676909"/>
                </a:lnTo>
                <a:lnTo>
                  <a:pt x="683386" y="638809"/>
                </a:lnTo>
                <a:lnTo>
                  <a:pt x="689990" y="605789"/>
                </a:lnTo>
                <a:lnTo>
                  <a:pt x="746226" y="605789"/>
                </a:lnTo>
                <a:lnTo>
                  <a:pt x="743330" y="594359"/>
                </a:lnTo>
                <a:lnTo>
                  <a:pt x="742822" y="591819"/>
                </a:lnTo>
                <a:close/>
              </a:path>
              <a:path w="1264284" h="890270">
                <a:moveTo>
                  <a:pt x="746226" y="605789"/>
                </a:moveTo>
                <a:lnTo>
                  <a:pt x="689990" y="605789"/>
                </a:lnTo>
                <a:lnTo>
                  <a:pt x="692403" y="623569"/>
                </a:lnTo>
                <a:lnTo>
                  <a:pt x="694054" y="656589"/>
                </a:lnTo>
                <a:lnTo>
                  <a:pt x="697356" y="666749"/>
                </a:lnTo>
                <a:lnTo>
                  <a:pt x="694435" y="683259"/>
                </a:lnTo>
                <a:lnTo>
                  <a:pt x="698880" y="706119"/>
                </a:lnTo>
                <a:lnTo>
                  <a:pt x="700024" y="712469"/>
                </a:lnTo>
                <a:lnTo>
                  <a:pt x="706374" y="744219"/>
                </a:lnTo>
                <a:lnTo>
                  <a:pt x="712724" y="745489"/>
                </a:lnTo>
                <a:lnTo>
                  <a:pt x="713612" y="750569"/>
                </a:lnTo>
                <a:lnTo>
                  <a:pt x="708786" y="756919"/>
                </a:lnTo>
                <a:lnTo>
                  <a:pt x="712977" y="772159"/>
                </a:lnTo>
                <a:lnTo>
                  <a:pt x="717930" y="797559"/>
                </a:lnTo>
                <a:lnTo>
                  <a:pt x="734694" y="814069"/>
                </a:lnTo>
                <a:lnTo>
                  <a:pt x="758189" y="822959"/>
                </a:lnTo>
                <a:lnTo>
                  <a:pt x="757681" y="808989"/>
                </a:lnTo>
                <a:lnTo>
                  <a:pt x="777131" y="808989"/>
                </a:lnTo>
                <a:lnTo>
                  <a:pt x="781050" y="805179"/>
                </a:lnTo>
                <a:lnTo>
                  <a:pt x="789939" y="782319"/>
                </a:lnTo>
                <a:lnTo>
                  <a:pt x="784986" y="758189"/>
                </a:lnTo>
                <a:lnTo>
                  <a:pt x="784225" y="741679"/>
                </a:lnTo>
                <a:lnTo>
                  <a:pt x="776224" y="737869"/>
                </a:lnTo>
                <a:lnTo>
                  <a:pt x="775334" y="732789"/>
                </a:lnTo>
                <a:lnTo>
                  <a:pt x="781811" y="728979"/>
                </a:lnTo>
                <a:lnTo>
                  <a:pt x="775461" y="697229"/>
                </a:lnTo>
                <a:lnTo>
                  <a:pt x="774318" y="690879"/>
                </a:lnTo>
                <a:lnTo>
                  <a:pt x="769874" y="668019"/>
                </a:lnTo>
                <a:lnTo>
                  <a:pt x="759967" y="655319"/>
                </a:lnTo>
                <a:lnTo>
                  <a:pt x="759078" y="643889"/>
                </a:lnTo>
                <a:lnTo>
                  <a:pt x="748156" y="613409"/>
                </a:lnTo>
                <a:lnTo>
                  <a:pt x="746226" y="605789"/>
                </a:lnTo>
                <a:close/>
              </a:path>
              <a:path w="1264284" h="890270">
                <a:moveTo>
                  <a:pt x="777131" y="808989"/>
                </a:moveTo>
                <a:lnTo>
                  <a:pt x="757681" y="808989"/>
                </a:lnTo>
                <a:lnTo>
                  <a:pt x="762761" y="822959"/>
                </a:lnTo>
                <a:lnTo>
                  <a:pt x="777131" y="808989"/>
                </a:lnTo>
                <a:close/>
              </a:path>
              <a:path w="1264284" h="890270">
                <a:moveTo>
                  <a:pt x="1169470" y="590549"/>
                </a:moveTo>
                <a:lnTo>
                  <a:pt x="742568" y="590549"/>
                </a:lnTo>
                <a:lnTo>
                  <a:pt x="752093" y="601979"/>
                </a:lnTo>
                <a:lnTo>
                  <a:pt x="762380" y="618489"/>
                </a:lnTo>
                <a:lnTo>
                  <a:pt x="783589" y="651509"/>
                </a:lnTo>
                <a:lnTo>
                  <a:pt x="808481" y="693419"/>
                </a:lnTo>
                <a:lnTo>
                  <a:pt x="828928" y="717549"/>
                </a:lnTo>
                <a:lnTo>
                  <a:pt x="864488" y="756919"/>
                </a:lnTo>
                <a:lnTo>
                  <a:pt x="901064" y="783589"/>
                </a:lnTo>
                <a:lnTo>
                  <a:pt x="945641" y="802639"/>
                </a:lnTo>
                <a:lnTo>
                  <a:pt x="955039" y="801369"/>
                </a:lnTo>
                <a:lnTo>
                  <a:pt x="956182" y="801369"/>
                </a:lnTo>
                <a:lnTo>
                  <a:pt x="960501" y="797559"/>
                </a:lnTo>
                <a:lnTo>
                  <a:pt x="1002664" y="797559"/>
                </a:lnTo>
                <a:lnTo>
                  <a:pt x="1030477" y="773429"/>
                </a:lnTo>
                <a:lnTo>
                  <a:pt x="1049781" y="761999"/>
                </a:lnTo>
                <a:lnTo>
                  <a:pt x="1058799" y="758189"/>
                </a:lnTo>
                <a:lnTo>
                  <a:pt x="1062101" y="756919"/>
                </a:lnTo>
                <a:lnTo>
                  <a:pt x="1065276" y="754379"/>
                </a:lnTo>
                <a:lnTo>
                  <a:pt x="1070102" y="749299"/>
                </a:lnTo>
                <a:lnTo>
                  <a:pt x="1073911" y="742949"/>
                </a:lnTo>
                <a:lnTo>
                  <a:pt x="1075816" y="740409"/>
                </a:lnTo>
                <a:lnTo>
                  <a:pt x="1079500" y="735329"/>
                </a:lnTo>
                <a:lnTo>
                  <a:pt x="1085723" y="728979"/>
                </a:lnTo>
                <a:lnTo>
                  <a:pt x="1088771" y="726439"/>
                </a:lnTo>
                <a:lnTo>
                  <a:pt x="1092327" y="726439"/>
                </a:lnTo>
                <a:lnTo>
                  <a:pt x="1095755" y="725169"/>
                </a:lnTo>
                <a:lnTo>
                  <a:pt x="1099057" y="723899"/>
                </a:lnTo>
                <a:lnTo>
                  <a:pt x="1106677" y="720089"/>
                </a:lnTo>
                <a:lnTo>
                  <a:pt x="1112774" y="713739"/>
                </a:lnTo>
                <a:lnTo>
                  <a:pt x="1116964" y="711199"/>
                </a:lnTo>
                <a:lnTo>
                  <a:pt x="1123314" y="699769"/>
                </a:lnTo>
                <a:lnTo>
                  <a:pt x="1126743" y="693419"/>
                </a:lnTo>
                <a:lnTo>
                  <a:pt x="1126616" y="692149"/>
                </a:lnTo>
                <a:lnTo>
                  <a:pt x="1127252" y="689609"/>
                </a:lnTo>
                <a:lnTo>
                  <a:pt x="1129283" y="687069"/>
                </a:lnTo>
                <a:lnTo>
                  <a:pt x="1131188" y="685799"/>
                </a:lnTo>
                <a:lnTo>
                  <a:pt x="1135506" y="681989"/>
                </a:lnTo>
                <a:lnTo>
                  <a:pt x="1159002" y="660399"/>
                </a:lnTo>
                <a:lnTo>
                  <a:pt x="1158621" y="659129"/>
                </a:lnTo>
                <a:lnTo>
                  <a:pt x="1162303" y="634999"/>
                </a:lnTo>
                <a:lnTo>
                  <a:pt x="1172844" y="614679"/>
                </a:lnTo>
                <a:lnTo>
                  <a:pt x="1169034" y="595629"/>
                </a:lnTo>
                <a:lnTo>
                  <a:pt x="1169470" y="590549"/>
                </a:lnTo>
                <a:close/>
              </a:path>
              <a:path w="1264284" h="890270">
                <a:moveTo>
                  <a:pt x="1002664" y="797559"/>
                </a:moveTo>
                <a:lnTo>
                  <a:pt x="970152" y="797559"/>
                </a:lnTo>
                <a:lnTo>
                  <a:pt x="974216" y="800099"/>
                </a:lnTo>
                <a:lnTo>
                  <a:pt x="979169" y="801369"/>
                </a:lnTo>
                <a:lnTo>
                  <a:pt x="992377" y="801369"/>
                </a:lnTo>
                <a:lnTo>
                  <a:pt x="1002664" y="797559"/>
                </a:lnTo>
                <a:close/>
              </a:path>
              <a:path w="1264284" h="890270">
                <a:moveTo>
                  <a:pt x="68706" y="222249"/>
                </a:moveTo>
                <a:lnTo>
                  <a:pt x="62864" y="223519"/>
                </a:lnTo>
                <a:lnTo>
                  <a:pt x="49149" y="227329"/>
                </a:lnTo>
                <a:lnTo>
                  <a:pt x="41148" y="229869"/>
                </a:lnTo>
                <a:lnTo>
                  <a:pt x="32003" y="232409"/>
                </a:lnTo>
                <a:lnTo>
                  <a:pt x="14477" y="241299"/>
                </a:lnTo>
                <a:lnTo>
                  <a:pt x="8381" y="247649"/>
                </a:lnTo>
                <a:lnTo>
                  <a:pt x="3301" y="251459"/>
                </a:lnTo>
                <a:lnTo>
                  <a:pt x="0" y="260349"/>
                </a:lnTo>
                <a:lnTo>
                  <a:pt x="634" y="262889"/>
                </a:lnTo>
                <a:lnTo>
                  <a:pt x="1015" y="265429"/>
                </a:lnTo>
                <a:lnTo>
                  <a:pt x="2666" y="267969"/>
                </a:lnTo>
                <a:lnTo>
                  <a:pt x="4190" y="287019"/>
                </a:lnTo>
                <a:lnTo>
                  <a:pt x="20700" y="334009"/>
                </a:lnTo>
                <a:lnTo>
                  <a:pt x="66675" y="427989"/>
                </a:lnTo>
                <a:lnTo>
                  <a:pt x="87375" y="464819"/>
                </a:lnTo>
                <a:lnTo>
                  <a:pt x="115697" y="523239"/>
                </a:lnTo>
                <a:lnTo>
                  <a:pt x="153034" y="572769"/>
                </a:lnTo>
                <a:lnTo>
                  <a:pt x="183006" y="596899"/>
                </a:lnTo>
                <a:lnTo>
                  <a:pt x="239775" y="614679"/>
                </a:lnTo>
                <a:lnTo>
                  <a:pt x="277749" y="612139"/>
                </a:lnTo>
                <a:lnTo>
                  <a:pt x="314451" y="608329"/>
                </a:lnTo>
                <a:lnTo>
                  <a:pt x="439038" y="591819"/>
                </a:lnTo>
                <a:lnTo>
                  <a:pt x="742822" y="591819"/>
                </a:lnTo>
                <a:lnTo>
                  <a:pt x="742568" y="590549"/>
                </a:lnTo>
                <a:lnTo>
                  <a:pt x="1169470" y="590549"/>
                </a:lnTo>
                <a:lnTo>
                  <a:pt x="1169797" y="586739"/>
                </a:lnTo>
                <a:lnTo>
                  <a:pt x="1170939" y="580389"/>
                </a:lnTo>
                <a:lnTo>
                  <a:pt x="1169797" y="574039"/>
                </a:lnTo>
                <a:lnTo>
                  <a:pt x="1166240" y="568959"/>
                </a:lnTo>
                <a:lnTo>
                  <a:pt x="1159890" y="561339"/>
                </a:lnTo>
                <a:lnTo>
                  <a:pt x="1153159" y="551179"/>
                </a:lnTo>
                <a:lnTo>
                  <a:pt x="1107566" y="515619"/>
                </a:lnTo>
                <a:lnTo>
                  <a:pt x="1085087" y="505459"/>
                </a:lnTo>
                <a:lnTo>
                  <a:pt x="1060478" y="495299"/>
                </a:lnTo>
                <a:lnTo>
                  <a:pt x="658749" y="495299"/>
                </a:lnTo>
                <a:lnTo>
                  <a:pt x="649731" y="486409"/>
                </a:lnTo>
                <a:lnTo>
                  <a:pt x="608456" y="448309"/>
                </a:lnTo>
                <a:lnTo>
                  <a:pt x="539623" y="392429"/>
                </a:lnTo>
                <a:lnTo>
                  <a:pt x="426592" y="320039"/>
                </a:lnTo>
                <a:lnTo>
                  <a:pt x="344931" y="279399"/>
                </a:lnTo>
                <a:lnTo>
                  <a:pt x="243585" y="241299"/>
                </a:lnTo>
                <a:lnTo>
                  <a:pt x="149859" y="224789"/>
                </a:lnTo>
                <a:lnTo>
                  <a:pt x="68706" y="222249"/>
                </a:lnTo>
                <a:close/>
              </a:path>
              <a:path w="1264284" h="890270">
                <a:moveTo>
                  <a:pt x="686434" y="458469"/>
                </a:moveTo>
                <a:lnTo>
                  <a:pt x="675639" y="458469"/>
                </a:lnTo>
                <a:lnTo>
                  <a:pt x="670051" y="461009"/>
                </a:lnTo>
                <a:lnTo>
                  <a:pt x="665987" y="464819"/>
                </a:lnTo>
                <a:lnTo>
                  <a:pt x="663193" y="468629"/>
                </a:lnTo>
                <a:lnTo>
                  <a:pt x="662812" y="473709"/>
                </a:lnTo>
                <a:lnTo>
                  <a:pt x="664717" y="476249"/>
                </a:lnTo>
                <a:lnTo>
                  <a:pt x="666496" y="480059"/>
                </a:lnTo>
                <a:lnTo>
                  <a:pt x="661034" y="488949"/>
                </a:lnTo>
                <a:lnTo>
                  <a:pt x="659510" y="492759"/>
                </a:lnTo>
                <a:lnTo>
                  <a:pt x="658749" y="495299"/>
                </a:lnTo>
                <a:lnTo>
                  <a:pt x="1060478" y="495299"/>
                </a:lnTo>
                <a:lnTo>
                  <a:pt x="1057402" y="494029"/>
                </a:lnTo>
                <a:lnTo>
                  <a:pt x="1046226" y="491489"/>
                </a:lnTo>
                <a:lnTo>
                  <a:pt x="1025398" y="490219"/>
                </a:lnTo>
                <a:lnTo>
                  <a:pt x="974216" y="487679"/>
                </a:lnTo>
                <a:lnTo>
                  <a:pt x="978891" y="486409"/>
                </a:lnTo>
                <a:lnTo>
                  <a:pt x="731647" y="486409"/>
                </a:lnTo>
                <a:lnTo>
                  <a:pt x="730757" y="481329"/>
                </a:lnTo>
                <a:lnTo>
                  <a:pt x="730503" y="480059"/>
                </a:lnTo>
                <a:lnTo>
                  <a:pt x="727455" y="477519"/>
                </a:lnTo>
                <a:lnTo>
                  <a:pt x="719074" y="471169"/>
                </a:lnTo>
                <a:lnTo>
                  <a:pt x="721740" y="466089"/>
                </a:lnTo>
                <a:lnTo>
                  <a:pt x="721994" y="461009"/>
                </a:lnTo>
                <a:lnTo>
                  <a:pt x="721317" y="459739"/>
                </a:lnTo>
                <a:lnTo>
                  <a:pt x="686688" y="459739"/>
                </a:lnTo>
                <a:lnTo>
                  <a:pt x="686434" y="458469"/>
                </a:lnTo>
                <a:close/>
              </a:path>
              <a:path w="1264284" h="890270">
                <a:moveTo>
                  <a:pt x="1215008" y="0"/>
                </a:moveTo>
                <a:lnTo>
                  <a:pt x="1197228" y="2539"/>
                </a:lnTo>
                <a:lnTo>
                  <a:pt x="1183131" y="3809"/>
                </a:lnTo>
                <a:lnTo>
                  <a:pt x="1177289" y="5079"/>
                </a:lnTo>
                <a:lnTo>
                  <a:pt x="1102994" y="38099"/>
                </a:lnTo>
                <a:lnTo>
                  <a:pt x="1021460" y="88899"/>
                </a:lnTo>
                <a:lnTo>
                  <a:pt x="942848" y="161289"/>
                </a:lnTo>
                <a:lnTo>
                  <a:pt x="882776" y="229869"/>
                </a:lnTo>
                <a:lnTo>
                  <a:pt x="805560" y="340359"/>
                </a:lnTo>
                <a:lnTo>
                  <a:pt x="762761" y="417829"/>
                </a:lnTo>
                <a:lnTo>
                  <a:pt x="739139" y="468629"/>
                </a:lnTo>
                <a:lnTo>
                  <a:pt x="731647" y="486409"/>
                </a:lnTo>
                <a:lnTo>
                  <a:pt x="978891" y="486409"/>
                </a:lnTo>
                <a:lnTo>
                  <a:pt x="1095755" y="454659"/>
                </a:lnTo>
                <a:lnTo>
                  <a:pt x="1167256" y="433069"/>
                </a:lnTo>
                <a:lnTo>
                  <a:pt x="1212723" y="393699"/>
                </a:lnTo>
                <a:lnTo>
                  <a:pt x="1243583" y="323849"/>
                </a:lnTo>
                <a:lnTo>
                  <a:pt x="1251711" y="236219"/>
                </a:lnTo>
                <a:lnTo>
                  <a:pt x="1256537" y="194309"/>
                </a:lnTo>
                <a:lnTo>
                  <a:pt x="1264030" y="90169"/>
                </a:lnTo>
                <a:lnTo>
                  <a:pt x="1260221" y="40639"/>
                </a:lnTo>
                <a:lnTo>
                  <a:pt x="1255267" y="21589"/>
                </a:lnTo>
                <a:lnTo>
                  <a:pt x="1255902" y="19049"/>
                </a:lnTo>
                <a:lnTo>
                  <a:pt x="1234566" y="2539"/>
                </a:lnTo>
                <a:lnTo>
                  <a:pt x="1215008" y="0"/>
                </a:lnTo>
                <a:close/>
              </a:path>
              <a:path w="1264284" h="890270">
                <a:moveTo>
                  <a:pt x="710691" y="453389"/>
                </a:moveTo>
                <a:lnTo>
                  <a:pt x="684149" y="453389"/>
                </a:lnTo>
                <a:lnTo>
                  <a:pt x="684529" y="454659"/>
                </a:lnTo>
                <a:lnTo>
                  <a:pt x="680974" y="454659"/>
                </a:lnTo>
                <a:lnTo>
                  <a:pt x="678687" y="455929"/>
                </a:lnTo>
                <a:lnTo>
                  <a:pt x="681735" y="458469"/>
                </a:lnTo>
                <a:lnTo>
                  <a:pt x="686434" y="458469"/>
                </a:lnTo>
                <a:lnTo>
                  <a:pt x="686688" y="459739"/>
                </a:lnTo>
                <a:lnTo>
                  <a:pt x="721317" y="459739"/>
                </a:lnTo>
                <a:lnTo>
                  <a:pt x="719962" y="457199"/>
                </a:lnTo>
                <a:lnTo>
                  <a:pt x="715899" y="454659"/>
                </a:lnTo>
                <a:lnTo>
                  <a:pt x="710691" y="453389"/>
                </a:lnTo>
                <a:close/>
              </a:path>
              <a:path w="1264284" h="890270">
                <a:moveTo>
                  <a:pt x="689736" y="450849"/>
                </a:moveTo>
                <a:lnTo>
                  <a:pt x="687831" y="453389"/>
                </a:lnTo>
                <a:lnTo>
                  <a:pt x="702436" y="453389"/>
                </a:lnTo>
                <a:lnTo>
                  <a:pt x="703325" y="452119"/>
                </a:lnTo>
                <a:lnTo>
                  <a:pt x="691133" y="452119"/>
                </a:lnTo>
                <a:lnTo>
                  <a:pt x="689736" y="450849"/>
                </a:lnTo>
                <a:close/>
              </a:path>
              <a:path w="1264284" h="890270">
                <a:moveTo>
                  <a:pt x="690879" y="450849"/>
                </a:moveTo>
                <a:lnTo>
                  <a:pt x="691133" y="452119"/>
                </a:lnTo>
                <a:lnTo>
                  <a:pt x="696086" y="452119"/>
                </a:lnTo>
                <a:lnTo>
                  <a:pt x="690879" y="450849"/>
                </a:lnTo>
                <a:close/>
              </a:path>
              <a:path w="1264284" h="890270">
                <a:moveTo>
                  <a:pt x="704214" y="450849"/>
                </a:moveTo>
                <a:lnTo>
                  <a:pt x="699515" y="452119"/>
                </a:lnTo>
                <a:lnTo>
                  <a:pt x="703325" y="452119"/>
                </a:lnTo>
                <a:lnTo>
                  <a:pt x="704214" y="450849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518160" y="1225295"/>
            <a:ext cx="553720" cy="411480"/>
          </a:xfrm>
          <a:custGeom>
            <a:avLst/>
            <a:gdLst/>
            <a:ahLst/>
            <a:cxnLst/>
            <a:rect l="l" t="t" r="r" b="b"/>
            <a:pathLst>
              <a:path w="553719" h="411480">
                <a:moveTo>
                  <a:pt x="473964" y="406908"/>
                </a:moveTo>
                <a:lnTo>
                  <a:pt x="87541" y="242951"/>
                </a:lnTo>
                <a:lnTo>
                  <a:pt x="51320" y="227076"/>
                </a:lnTo>
                <a:lnTo>
                  <a:pt x="33210" y="220218"/>
                </a:lnTo>
                <a:lnTo>
                  <a:pt x="12077" y="217932"/>
                </a:lnTo>
                <a:lnTo>
                  <a:pt x="6032" y="217932"/>
                </a:lnTo>
                <a:lnTo>
                  <a:pt x="0" y="222504"/>
                </a:lnTo>
                <a:lnTo>
                  <a:pt x="12077" y="231648"/>
                </a:lnTo>
                <a:lnTo>
                  <a:pt x="24155" y="233934"/>
                </a:lnTo>
                <a:lnTo>
                  <a:pt x="42265" y="238379"/>
                </a:lnTo>
                <a:lnTo>
                  <a:pt x="60375" y="245237"/>
                </a:lnTo>
                <a:lnTo>
                  <a:pt x="449808" y="402336"/>
                </a:lnTo>
                <a:lnTo>
                  <a:pt x="464908" y="409194"/>
                </a:lnTo>
                <a:lnTo>
                  <a:pt x="473964" y="411480"/>
                </a:lnTo>
                <a:lnTo>
                  <a:pt x="473964" y="406908"/>
                </a:lnTo>
                <a:close/>
              </a:path>
              <a:path w="553719" h="411480">
                <a:moveTo>
                  <a:pt x="553212" y="2286"/>
                </a:moveTo>
                <a:lnTo>
                  <a:pt x="550164" y="0"/>
                </a:lnTo>
                <a:lnTo>
                  <a:pt x="544068" y="0"/>
                </a:lnTo>
                <a:lnTo>
                  <a:pt x="537972" y="4572"/>
                </a:lnTo>
                <a:lnTo>
                  <a:pt x="531876" y="18161"/>
                </a:lnTo>
                <a:lnTo>
                  <a:pt x="528828" y="34036"/>
                </a:lnTo>
                <a:lnTo>
                  <a:pt x="525780" y="65913"/>
                </a:lnTo>
                <a:lnTo>
                  <a:pt x="495300" y="379603"/>
                </a:lnTo>
                <a:lnTo>
                  <a:pt x="495300" y="402336"/>
                </a:lnTo>
                <a:lnTo>
                  <a:pt x="498348" y="400050"/>
                </a:lnTo>
                <a:lnTo>
                  <a:pt x="501396" y="393192"/>
                </a:lnTo>
                <a:lnTo>
                  <a:pt x="504444" y="381889"/>
                </a:lnTo>
                <a:lnTo>
                  <a:pt x="544068" y="50038"/>
                </a:lnTo>
                <a:lnTo>
                  <a:pt x="547116" y="34036"/>
                </a:lnTo>
                <a:lnTo>
                  <a:pt x="550164" y="22733"/>
                </a:lnTo>
                <a:lnTo>
                  <a:pt x="553212" y="11303"/>
                </a:lnTo>
                <a:lnTo>
                  <a:pt x="553212" y="2286"/>
                </a:lnTo>
                <a:close/>
              </a:path>
            </a:pathLst>
          </a:custGeom>
          <a:solidFill>
            <a:srgbClr val="DEF5B8">
              <a:alpha val="1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0" y="685800"/>
            <a:ext cx="1751331" cy="1508760"/>
          </a:xfrm>
          <a:custGeom>
            <a:avLst/>
            <a:gdLst/>
            <a:ahLst/>
            <a:cxnLst/>
            <a:rect l="l" t="t" r="r" b="b"/>
            <a:pathLst>
              <a:path w="1751330" h="1508760">
                <a:moveTo>
                  <a:pt x="952868" y="1500886"/>
                </a:moveTo>
                <a:lnTo>
                  <a:pt x="867676" y="1500886"/>
                </a:lnTo>
                <a:lnTo>
                  <a:pt x="933208" y="1508760"/>
                </a:lnTo>
                <a:lnTo>
                  <a:pt x="946315" y="1504823"/>
                </a:lnTo>
                <a:lnTo>
                  <a:pt x="952868" y="1500886"/>
                </a:lnTo>
                <a:close/>
              </a:path>
              <a:path w="1751330" h="1508760">
                <a:moveTo>
                  <a:pt x="963748" y="1491107"/>
                </a:moveTo>
                <a:lnTo>
                  <a:pt x="747090" y="1491107"/>
                </a:lnTo>
                <a:lnTo>
                  <a:pt x="762812" y="1493012"/>
                </a:lnTo>
                <a:lnTo>
                  <a:pt x="778548" y="1498980"/>
                </a:lnTo>
                <a:lnTo>
                  <a:pt x="791654" y="1502917"/>
                </a:lnTo>
                <a:lnTo>
                  <a:pt x="802144" y="1504823"/>
                </a:lnTo>
                <a:lnTo>
                  <a:pt x="815251" y="1504823"/>
                </a:lnTo>
                <a:lnTo>
                  <a:pt x="830973" y="1502917"/>
                </a:lnTo>
                <a:lnTo>
                  <a:pt x="849325" y="1500886"/>
                </a:lnTo>
                <a:lnTo>
                  <a:pt x="952868" y="1500886"/>
                </a:lnTo>
                <a:lnTo>
                  <a:pt x="959421" y="1496949"/>
                </a:lnTo>
                <a:lnTo>
                  <a:pt x="962037" y="1493012"/>
                </a:lnTo>
                <a:lnTo>
                  <a:pt x="963748" y="1491107"/>
                </a:lnTo>
                <a:close/>
              </a:path>
              <a:path w="1751330" h="1508760">
                <a:moveTo>
                  <a:pt x="988263" y="1473453"/>
                </a:moveTo>
                <a:lnTo>
                  <a:pt x="639610" y="1473453"/>
                </a:lnTo>
                <a:lnTo>
                  <a:pt x="650100" y="1475359"/>
                </a:lnTo>
                <a:lnTo>
                  <a:pt x="652716" y="1477264"/>
                </a:lnTo>
                <a:lnTo>
                  <a:pt x="655345" y="1479296"/>
                </a:lnTo>
                <a:lnTo>
                  <a:pt x="668451" y="1485138"/>
                </a:lnTo>
                <a:lnTo>
                  <a:pt x="686803" y="1493012"/>
                </a:lnTo>
                <a:lnTo>
                  <a:pt x="710387" y="1495044"/>
                </a:lnTo>
                <a:lnTo>
                  <a:pt x="731367" y="1495044"/>
                </a:lnTo>
                <a:lnTo>
                  <a:pt x="736600" y="1493012"/>
                </a:lnTo>
                <a:lnTo>
                  <a:pt x="741845" y="1491107"/>
                </a:lnTo>
                <a:lnTo>
                  <a:pt x="963748" y="1491107"/>
                </a:lnTo>
                <a:lnTo>
                  <a:pt x="967282" y="1487170"/>
                </a:lnTo>
                <a:lnTo>
                  <a:pt x="969911" y="1483233"/>
                </a:lnTo>
                <a:lnTo>
                  <a:pt x="975144" y="1479296"/>
                </a:lnTo>
                <a:lnTo>
                  <a:pt x="983018" y="1475359"/>
                </a:lnTo>
                <a:lnTo>
                  <a:pt x="988263" y="1473453"/>
                </a:lnTo>
                <a:close/>
              </a:path>
              <a:path w="1751330" h="1508760">
                <a:moveTo>
                  <a:pt x="990879" y="1094232"/>
                </a:moveTo>
                <a:lnTo>
                  <a:pt x="576707" y="1094232"/>
                </a:lnTo>
                <a:lnTo>
                  <a:pt x="519036" y="1139444"/>
                </a:lnTo>
                <a:lnTo>
                  <a:pt x="498055" y="1159128"/>
                </a:lnTo>
                <a:lnTo>
                  <a:pt x="487578" y="1170813"/>
                </a:lnTo>
                <a:lnTo>
                  <a:pt x="456120" y="1237614"/>
                </a:lnTo>
                <a:lnTo>
                  <a:pt x="445630" y="1322070"/>
                </a:lnTo>
                <a:lnTo>
                  <a:pt x="450875" y="1339850"/>
                </a:lnTo>
                <a:lnTo>
                  <a:pt x="453491" y="1353565"/>
                </a:lnTo>
                <a:lnTo>
                  <a:pt x="456120" y="1365377"/>
                </a:lnTo>
                <a:lnTo>
                  <a:pt x="471843" y="1381125"/>
                </a:lnTo>
                <a:lnTo>
                  <a:pt x="482333" y="1390903"/>
                </a:lnTo>
                <a:lnTo>
                  <a:pt x="500684" y="1418336"/>
                </a:lnTo>
                <a:lnTo>
                  <a:pt x="540004" y="1434084"/>
                </a:lnTo>
                <a:lnTo>
                  <a:pt x="574078" y="1461642"/>
                </a:lnTo>
                <a:lnTo>
                  <a:pt x="576707" y="1465579"/>
                </a:lnTo>
                <a:lnTo>
                  <a:pt x="584568" y="1469516"/>
                </a:lnTo>
                <a:lnTo>
                  <a:pt x="608152" y="1475359"/>
                </a:lnTo>
                <a:lnTo>
                  <a:pt x="621258" y="1473453"/>
                </a:lnTo>
                <a:lnTo>
                  <a:pt x="993495" y="1473453"/>
                </a:lnTo>
                <a:lnTo>
                  <a:pt x="1032814" y="1412494"/>
                </a:lnTo>
                <a:lnTo>
                  <a:pt x="1040688" y="1373251"/>
                </a:lnTo>
                <a:lnTo>
                  <a:pt x="1043305" y="1343787"/>
                </a:lnTo>
                <a:lnTo>
                  <a:pt x="1040688" y="1306449"/>
                </a:lnTo>
                <a:lnTo>
                  <a:pt x="1035443" y="1263141"/>
                </a:lnTo>
                <a:lnTo>
                  <a:pt x="1030198" y="1216025"/>
                </a:lnTo>
                <a:lnTo>
                  <a:pt x="1009230" y="1151254"/>
                </a:lnTo>
                <a:lnTo>
                  <a:pt x="990879" y="1094232"/>
                </a:lnTo>
                <a:close/>
              </a:path>
              <a:path w="1751330" h="1508760">
                <a:moveTo>
                  <a:pt x="1236082" y="1241552"/>
                </a:moveTo>
                <a:lnTo>
                  <a:pt x="1114082" y="1241552"/>
                </a:lnTo>
                <a:lnTo>
                  <a:pt x="1119327" y="1249426"/>
                </a:lnTo>
                <a:lnTo>
                  <a:pt x="1114082" y="1259204"/>
                </a:lnTo>
                <a:lnTo>
                  <a:pt x="1132433" y="1280922"/>
                </a:lnTo>
                <a:lnTo>
                  <a:pt x="1158646" y="1316227"/>
                </a:lnTo>
                <a:lnTo>
                  <a:pt x="1197965" y="1337817"/>
                </a:lnTo>
                <a:lnTo>
                  <a:pt x="1239913" y="1345691"/>
                </a:lnTo>
                <a:lnTo>
                  <a:pt x="1229423" y="1324102"/>
                </a:lnTo>
                <a:lnTo>
                  <a:pt x="1257195" y="1324102"/>
                </a:lnTo>
                <a:lnTo>
                  <a:pt x="1263497" y="1312290"/>
                </a:lnTo>
                <a:lnTo>
                  <a:pt x="1260881" y="1274952"/>
                </a:lnTo>
                <a:lnTo>
                  <a:pt x="1236082" y="1241552"/>
                </a:lnTo>
                <a:close/>
              </a:path>
              <a:path w="1751330" h="1508760">
                <a:moveTo>
                  <a:pt x="1257195" y="1324102"/>
                </a:moveTo>
                <a:lnTo>
                  <a:pt x="1229423" y="1324102"/>
                </a:lnTo>
                <a:lnTo>
                  <a:pt x="1247775" y="1341754"/>
                </a:lnTo>
                <a:lnTo>
                  <a:pt x="1257195" y="1324102"/>
                </a:lnTo>
                <a:close/>
              </a:path>
              <a:path w="1751330" h="1508760">
                <a:moveTo>
                  <a:pt x="1750521" y="1003935"/>
                </a:moveTo>
                <a:lnTo>
                  <a:pt x="1048550" y="1003935"/>
                </a:lnTo>
                <a:lnTo>
                  <a:pt x="1100975" y="1039240"/>
                </a:lnTo>
                <a:lnTo>
                  <a:pt x="1158646" y="1084452"/>
                </a:lnTo>
                <a:lnTo>
                  <a:pt x="1224178" y="1137412"/>
                </a:lnTo>
                <a:lnTo>
                  <a:pt x="1273937" y="1168908"/>
                </a:lnTo>
                <a:lnTo>
                  <a:pt x="1318514" y="1194435"/>
                </a:lnTo>
                <a:lnTo>
                  <a:pt x="1357884" y="1216025"/>
                </a:lnTo>
                <a:lnTo>
                  <a:pt x="1418209" y="1241552"/>
                </a:lnTo>
                <a:lnTo>
                  <a:pt x="1491615" y="1259204"/>
                </a:lnTo>
                <a:lnTo>
                  <a:pt x="1517777" y="1259204"/>
                </a:lnTo>
                <a:lnTo>
                  <a:pt x="1530858" y="1257300"/>
                </a:lnTo>
                <a:lnTo>
                  <a:pt x="1533525" y="1255395"/>
                </a:lnTo>
                <a:lnTo>
                  <a:pt x="1538732" y="1251458"/>
                </a:lnTo>
                <a:lnTo>
                  <a:pt x="1546606" y="1247521"/>
                </a:lnTo>
                <a:lnTo>
                  <a:pt x="1575435" y="1247521"/>
                </a:lnTo>
                <a:lnTo>
                  <a:pt x="1591183" y="1243584"/>
                </a:lnTo>
                <a:lnTo>
                  <a:pt x="1604264" y="1237614"/>
                </a:lnTo>
                <a:lnTo>
                  <a:pt x="1617345" y="1214120"/>
                </a:lnTo>
                <a:lnTo>
                  <a:pt x="1630552" y="1194435"/>
                </a:lnTo>
                <a:lnTo>
                  <a:pt x="1640967" y="1180719"/>
                </a:lnTo>
                <a:lnTo>
                  <a:pt x="1651508" y="1170813"/>
                </a:lnTo>
                <a:lnTo>
                  <a:pt x="1661922" y="1162939"/>
                </a:lnTo>
                <a:lnTo>
                  <a:pt x="1669795" y="1155191"/>
                </a:lnTo>
                <a:lnTo>
                  <a:pt x="1675002" y="1147317"/>
                </a:lnTo>
                <a:lnTo>
                  <a:pt x="1675002" y="1135507"/>
                </a:lnTo>
                <a:lnTo>
                  <a:pt x="1680337" y="1123696"/>
                </a:lnTo>
                <a:lnTo>
                  <a:pt x="1685544" y="1111885"/>
                </a:lnTo>
                <a:lnTo>
                  <a:pt x="1688211" y="1107948"/>
                </a:lnTo>
                <a:lnTo>
                  <a:pt x="1693418" y="1106042"/>
                </a:lnTo>
                <a:lnTo>
                  <a:pt x="1698625" y="1104011"/>
                </a:lnTo>
                <a:lnTo>
                  <a:pt x="1701292" y="1100074"/>
                </a:lnTo>
                <a:lnTo>
                  <a:pt x="1711706" y="1092327"/>
                </a:lnTo>
                <a:lnTo>
                  <a:pt x="1719580" y="1076578"/>
                </a:lnTo>
                <a:lnTo>
                  <a:pt x="1722247" y="1058926"/>
                </a:lnTo>
                <a:lnTo>
                  <a:pt x="1724914" y="1049020"/>
                </a:lnTo>
                <a:lnTo>
                  <a:pt x="1722247" y="1047114"/>
                </a:lnTo>
                <a:lnTo>
                  <a:pt x="1722247" y="1043177"/>
                </a:lnTo>
                <a:lnTo>
                  <a:pt x="1724914" y="1035303"/>
                </a:lnTo>
                <a:lnTo>
                  <a:pt x="1735327" y="1023492"/>
                </a:lnTo>
                <a:lnTo>
                  <a:pt x="1743202" y="1017651"/>
                </a:lnTo>
                <a:lnTo>
                  <a:pt x="1748408" y="1011682"/>
                </a:lnTo>
                <a:lnTo>
                  <a:pt x="1750521" y="1003935"/>
                </a:lnTo>
                <a:close/>
              </a:path>
              <a:path w="1751330" h="1508760">
                <a:moveTo>
                  <a:pt x="1575435" y="1247521"/>
                </a:moveTo>
                <a:lnTo>
                  <a:pt x="1559687" y="1247521"/>
                </a:lnTo>
                <a:lnTo>
                  <a:pt x="1567561" y="1249426"/>
                </a:lnTo>
                <a:lnTo>
                  <a:pt x="1575435" y="1247521"/>
                </a:lnTo>
                <a:close/>
              </a:path>
              <a:path w="1751330" h="1508760">
                <a:moveTo>
                  <a:pt x="1080182" y="1043177"/>
                </a:moveTo>
                <a:lnTo>
                  <a:pt x="977772" y="1043177"/>
                </a:lnTo>
                <a:lnTo>
                  <a:pt x="996124" y="1068704"/>
                </a:lnTo>
                <a:lnTo>
                  <a:pt x="1022337" y="1117853"/>
                </a:lnTo>
                <a:lnTo>
                  <a:pt x="1035443" y="1131570"/>
                </a:lnTo>
                <a:lnTo>
                  <a:pt x="1040688" y="1155191"/>
                </a:lnTo>
                <a:lnTo>
                  <a:pt x="1064272" y="1188592"/>
                </a:lnTo>
                <a:lnTo>
                  <a:pt x="1069517" y="1196339"/>
                </a:lnTo>
                <a:lnTo>
                  <a:pt x="1100975" y="1243584"/>
                </a:lnTo>
                <a:lnTo>
                  <a:pt x="1114082" y="1241552"/>
                </a:lnTo>
                <a:lnTo>
                  <a:pt x="1236082" y="1241552"/>
                </a:lnTo>
                <a:lnTo>
                  <a:pt x="1234668" y="1239647"/>
                </a:lnTo>
                <a:lnTo>
                  <a:pt x="1221562" y="1216025"/>
                </a:lnTo>
                <a:lnTo>
                  <a:pt x="1208455" y="1214120"/>
                </a:lnTo>
                <a:lnTo>
                  <a:pt x="1203210" y="1206246"/>
                </a:lnTo>
                <a:lnTo>
                  <a:pt x="1208455" y="1200277"/>
                </a:lnTo>
                <a:lnTo>
                  <a:pt x="1176997" y="1153160"/>
                </a:lnTo>
                <a:lnTo>
                  <a:pt x="1169136" y="1145286"/>
                </a:lnTo>
                <a:lnTo>
                  <a:pt x="1145540" y="1111885"/>
                </a:lnTo>
                <a:lnTo>
                  <a:pt x="1121943" y="1096264"/>
                </a:lnTo>
                <a:lnTo>
                  <a:pt x="1114082" y="1080515"/>
                </a:lnTo>
                <a:lnTo>
                  <a:pt x="1080182" y="1043177"/>
                </a:lnTo>
                <a:close/>
              </a:path>
              <a:path w="1751330" h="1508760">
                <a:moveTo>
                  <a:pt x="23592" y="632587"/>
                </a:moveTo>
                <a:lnTo>
                  <a:pt x="0" y="632587"/>
                </a:lnTo>
                <a:lnTo>
                  <a:pt x="0" y="1064767"/>
                </a:lnTo>
                <a:lnTo>
                  <a:pt x="57670" y="1109979"/>
                </a:lnTo>
                <a:lnTo>
                  <a:pt x="115340" y="1145286"/>
                </a:lnTo>
                <a:lnTo>
                  <a:pt x="180873" y="1172845"/>
                </a:lnTo>
                <a:lnTo>
                  <a:pt x="235927" y="1184655"/>
                </a:lnTo>
                <a:lnTo>
                  <a:pt x="283108" y="1184655"/>
                </a:lnTo>
                <a:lnTo>
                  <a:pt x="393204" y="1153160"/>
                </a:lnTo>
                <a:lnTo>
                  <a:pt x="576707" y="1094232"/>
                </a:lnTo>
                <a:lnTo>
                  <a:pt x="990879" y="1094232"/>
                </a:lnTo>
                <a:lnTo>
                  <a:pt x="977772" y="1043177"/>
                </a:lnTo>
                <a:lnTo>
                  <a:pt x="1080182" y="1043177"/>
                </a:lnTo>
                <a:lnTo>
                  <a:pt x="1074762" y="1037209"/>
                </a:lnTo>
                <a:lnTo>
                  <a:pt x="1053795" y="1011682"/>
                </a:lnTo>
                <a:lnTo>
                  <a:pt x="1048550" y="1003935"/>
                </a:lnTo>
                <a:lnTo>
                  <a:pt x="1750521" y="1003935"/>
                </a:lnTo>
                <a:lnTo>
                  <a:pt x="1751076" y="1001902"/>
                </a:lnTo>
                <a:lnTo>
                  <a:pt x="1751076" y="994028"/>
                </a:lnTo>
                <a:lnTo>
                  <a:pt x="1748408" y="988187"/>
                </a:lnTo>
                <a:lnTo>
                  <a:pt x="1735327" y="950849"/>
                </a:lnTo>
                <a:lnTo>
                  <a:pt x="1737995" y="917448"/>
                </a:lnTo>
                <a:lnTo>
                  <a:pt x="1719580" y="891921"/>
                </a:lnTo>
                <a:lnTo>
                  <a:pt x="1717844" y="887984"/>
                </a:lnTo>
                <a:lnTo>
                  <a:pt x="851941" y="887984"/>
                </a:lnTo>
                <a:lnTo>
                  <a:pt x="830973" y="878204"/>
                </a:lnTo>
                <a:lnTo>
                  <a:pt x="736600" y="832992"/>
                </a:lnTo>
                <a:lnTo>
                  <a:pt x="589813" y="770127"/>
                </a:lnTo>
                <a:lnTo>
                  <a:pt x="361746" y="695451"/>
                </a:lnTo>
                <a:lnTo>
                  <a:pt x="207086" y="658113"/>
                </a:lnTo>
                <a:lnTo>
                  <a:pt x="23592" y="632587"/>
                </a:lnTo>
                <a:close/>
              </a:path>
              <a:path w="1751330" h="1508760">
                <a:moveTo>
                  <a:pt x="870292" y="813308"/>
                </a:moveTo>
                <a:lnTo>
                  <a:pt x="867676" y="813308"/>
                </a:lnTo>
                <a:lnTo>
                  <a:pt x="865047" y="817245"/>
                </a:lnTo>
                <a:lnTo>
                  <a:pt x="859815" y="819150"/>
                </a:lnTo>
                <a:lnTo>
                  <a:pt x="862431" y="821182"/>
                </a:lnTo>
                <a:lnTo>
                  <a:pt x="857186" y="823087"/>
                </a:lnTo>
                <a:lnTo>
                  <a:pt x="851941" y="825119"/>
                </a:lnTo>
                <a:lnTo>
                  <a:pt x="859815" y="827024"/>
                </a:lnTo>
                <a:lnTo>
                  <a:pt x="859815" y="829055"/>
                </a:lnTo>
                <a:lnTo>
                  <a:pt x="851941" y="830961"/>
                </a:lnTo>
                <a:lnTo>
                  <a:pt x="844080" y="834898"/>
                </a:lnTo>
                <a:lnTo>
                  <a:pt x="838835" y="840866"/>
                </a:lnTo>
                <a:lnTo>
                  <a:pt x="838835" y="848740"/>
                </a:lnTo>
                <a:lnTo>
                  <a:pt x="841463" y="854583"/>
                </a:lnTo>
                <a:lnTo>
                  <a:pt x="846709" y="860425"/>
                </a:lnTo>
                <a:lnTo>
                  <a:pt x="851941" y="862457"/>
                </a:lnTo>
                <a:lnTo>
                  <a:pt x="849325" y="878204"/>
                </a:lnTo>
                <a:lnTo>
                  <a:pt x="851941" y="887984"/>
                </a:lnTo>
                <a:lnTo>
                  <a:pt x="1717844" y="887984"/>
                </a:lnTo>
                <a:lnTo>
                  <a:pt x="1714373" y="880110"/>
                </a:lnTo>
                <a:lnTo>
                  <a:pt x="1711706" y="870330"/>
                </a:lnTo>
                <a:lnTo>
                  <a:pt x="1703832" y="860425"/>
                </a:lnTo>
                <a:lnTo>
                  <a:pt x="1696105" y="854583"/>
                </a:lnTo>
                <a:lnTo>
                  <a:pt x="956805" y="854583"/>
                </a:lnTo>
                <a:lnTo>
                  <a:pt x="954176" y="848740"/>
                </a:lnTo>
                <a:lnTo>
                  <a:pt x="943698" y="842772"/>
                </a:lnTo>
                <a:lnTo>
                  <a:pt x="927963" y="834898"/>
                </a:lnTo>
                <a:lnTo>
                  <a:pt x="927963" y="829055"/>
                </a:lnTo>
                <a:lnTo>
                  <a:pt x="925347" y="821182"/>
                </a:lnTo>
                <a:lnTo>
                  <a:pt x="920102" y="815339"/>
                </a:lnTo>
                <a:lnTo>
                  <a:pt x="878154" y="815339"/>
                </a:lnTo>
                <a:lnTo>
                  <a:pt x="870292" y="813308"/>
                </a:lnTo>
                <a:close/>
              </a:path>
              <a:path w="1751330" h="1508760">
                <a:moveTo>
                  <a:pt x="1420749" y="0"/>
                </a:moveTo>
                <a:lnTo>
                  <a:pt x="1368298" y="0"/>
                </a:lnTo>
                <a:lnTo>
                  <a:pt x="1347343" y="5841"/>
                </a:lnTo>
                <a:lnTo>
                  <a:pt x="1310640" y="17652"/>
                </a:lnTo>
                <a:lnTo>
                  <a:pt x="1218933" y="88391"/>
                </a:lnTo>
                <a:lnTo>
                  <a:pt x="1127188" y="186689"/>
                </a:lnTo>
                <a:lnTo>
                  <a:pt x="1056411" y="316229"/>
                </a:lnTo>
                <a:lnTo>
                  <a:pt x="1011847" y="434213"/>
                </a:lnTo>
                <a:lnTo>
                  <a:pt x="969911" y="616838"/>
                </a:lnTo>
                <a:lnTo>
                  <a:pt x="959421" y="744601"/>
                </a:lnTo>
                <a:lnTo>
                  <a:pt x="956930" y="823087"/>
                </a:lnTo>
                <a:lnTo>
                  <a:pt x="956805" y="854583"/>
                </a:lnTo>
                <a:lnTo>
                  <a:pt x="1696105" y="854583"/>
                </a:lnTo>
                <a:lnTo>
                  <a:pt x="1661922" y="830961"/>
                </a:lnTo>
                <a:lnTo>
                  <a:pt x="1565021" y="789686"/>
                </a:lnTo>
                <a:lnTo>
                  <a:pt x="1336929" y="785749"/>
                </a:lnTo>
                <a:lnTo>
                  <a:pt x="1504696" y="705230"/>
                </a:lnTo>
                <a:lnTo>
                  <a:pt x="1551813" y="679703"/>
                </a:lnTo>
                <a:lnTo>
                  <a:pt x="1599057" y="652272"/>
                </a:lnTo>
                <a:lnTo>
                  <a:pt x="1625219" y="622808"/>
                </a:lnTo>
                <a:lnTo>
                  <a:pt x="1643633" y="581533"/>
                </a:lnTo>
                <a:lnTo>
                  <a:pt x="1648841" y="526541"/>
                </a:lnTo>
                <a:lnTo>
                  <a:pt x="1640967" y="469519"/>
                </a:lnTo>
                <a:lnTo>
                  <a:pt x="1633093" y="434213"/>
                </a:lnTo>
                <a:lnTo>
                  <a:pt x="1591183" y="337947"/>
                </a:lnTo>
                <a:lnTo>
                  <a:pt x="1570228" y="275082"/>
                </a:lnTo>
                <a:lnTo>
                  <a:pt x="1507236" y="119887"/>
                </a:lnTo>
                <a:lnTo>
                  <a:pt x="1465326" y="45212"/>
                </a:lnTo>
                <a:lnTo>
                  <a:pt x="1444371" y="19685"/>
                </a:lnTo>
                <a:lnTo>
                  <a:pt x="1444371" y="17652"/>
                </a:lnTo>
                <a:lnTo>
                  <a:pt x="1441704" y="11811"/>
                </a:lnTo>
                <a:lnTo>
                  <a:pt x="1433830" y="5841"/>
                </a:lnTo>
                <a:lnTo>
                  <a:pt x="1420749" y="0"/>
                </a:lnTo>
                <a:close/>
              </a:path>
              <a:path w="1751330" h="1508760">
                <a:moveTo>
                  <a:pt x="888644" y="809371"/>
                </a:moveTo>
                <a:lnTo>
                  <a:pt x="883399" y="813308"/>
                </a:lnTo>
                <a:lnTo>
                  <a:pt x="878154" y="815339"/>
                </a:lnTo>
                <a:lnTo>
                  <a:pt x="888644" y="815339"/>
                </a:lnTo>
                <a:lnTo>
                  <a:pt x="888644" y="809371"/>
                </a:lnTo>
                <a:close/>
              </a:path>
              <a:path w="1751330" h="1508760">
                <a:moveTo>
                  <a:pt x="901750" y="811402"/>
                </a:moveTo>
                <a:lnTo>
                  <a:pt x="891260" y="813308"/>
                </a:lnTo>
                <a:lnTo>
                  <a:pt x="888644" y="815339"/>
                </a:lnTo>
                <a:lnTo>
                  <a:pt x="920102" y="815339"/>
                </a:lnTo>
                <a:lnTo>
                  <a:pt x="912241" y="813308"/>
                </a:lnTo>
                <a:lnTo>
                  <a:pt x="901750" y="811402"/>
                </a:lnTo>
                <a:close/>
              </a:path>
              <a:path w="1751330" h="1508760">
                <a:moveTo>
                  <a:pt x="1473200" y="774064"/>
                </a:moveTo>
                <a:lnTo>
                  <a:pt x="1452245" y="774064"/>
                </a:lnTo>
                <a:lnTo>
                  <a:pt x="1418209" y="775970"/>
                </a:lnTo>
                <a:lnTo>
                  <a:pt x="1336929" y="785749"/>
                </a:lnTo>
                <a:lnTo>
                  <a:pt x="1541879" y="785749"/>
                </a:lnTo>
                <a:lnTo>
                  <a:pt x="1473200" y="774064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533403" y="4639055"/>
            <a:ext cx="469900" cy="372110"/>
          </a:xfrm>
          <a:custGeom>
            <a:avLst/>
            <a:gdLst/>
            <a:ahLst/>
            <a:cxnLst/>
            <a:rect l="l" t="t" r="r" b="b"/>
            <a:pathLst>
              <a:path w="469900" h="372110">
                <a:moveTo>
                  <a:pt x="18288" y="18415"/>
                </a:moveTo>
                <a:lnTo>
                  <a:pt x="15240" y="6858"/>
                </a:lnTo>
                <a:lnTo>
                  <a:pt x="9144" y="0"/>
                </a:lnTo>
                <a:lnTo>
                  <a:pt x="6096" y="0"/>
                </a:lnTo>
                <a:lnTo>
                  <a:pt x="3048" y="2286"/>
                </a:lnTo>
                <a:lnTo>
                  <a:pt x="0" y="11557"/>
                </a:lnTo>
                <a:lnTo>
                  <a:pt x="0" y="20701"/>
                </a:lnTo>
                <a:lnTo>
                  <a:pt x="3048" y="32258"/>
                </a:lnTo>
                <a:lnTo>
                  <a:pt x="3048" y="48260"/>
                </a:lnTo>
                <a:lnTo>
                  <a:pt x="12" y="340487"/>
                </a:lnTo>
                <a:lnTo>
                  <a:pt x="0" y="356616"/>
                </a:lnTo>
                <a:lnTo>
                  <a:pt x="3048" y="361188"/>
                </a:lnTo>
                <a:lnTo>
                  <a:pt x="6096" y="361188"/>
                </a:lnTo>
                <a:lnTo>
                  <a:pt x="6096" y="340487"/>
                </a:lnTo>
                <a:lnTo>
                  <a:pt x="18288" y="64389"/>
                </a:lnTo>
                <a:lnTo>
                  <a:pt x="18288" y="18415"/>
                </a:lnTo>
                <a:close/>
              </a:path>
              <a:path w="469900" h="372110">
                <a:moveTo>
                  <a:pt x="469392" y="233934"/>
                </a:moveTo>
                <a:lnTo>
                  <a:pt x="460184" y="231648"/>
                </a:lnTo>
                <a:lnTo>
                  <a:pt x="441769" y="233934"/>
                </a:lnTo>
                <a:lnTo>
                  <a:pt x="386537" y="250063"/>
                </a:lnTo>
                <a:lnTo>
                  <a:pt x="45885" y="360426"/>
                </a:lnTo>
                <a:lnTo>
                  <a:pt x="21336" y="369570"/>
                </a:lnTo>
                <a:lnTo>
                  <a:pt x="21336" y="371856"/>
                </a:lnTo>
                <a:lnTo>
                  <a:pt x="48958" y="364998"/>
                </a:lnTo>
                <a:lnTo>
                  <a:pt x="411086" y="254635"/>
                </a:lnTo>
                <a:lnTo>
                  <a:pt x="432562" y="247777"/>
                </a:lnTo>
                <a:lnTo>
                  <a:pt x="447903" y="245491"/>
                </a:lnTo>
                <a:lnTo>
                  <a:pt x="457111" y="243078"/>
                </a:lnTo>
                <a:lnTo>
                  <a:pt x="469392" y="238506"/>
                </a:lnTo>
                <a:lnTo>
                  <a:pt x="469392" y="233934"/>
                </a:lnTo>
                <a:close/>
              </a:path>
            </a:pathLst>
          </a:custGeom>
          <a:solidFill>
            <a:srgbClr val="DEF5B8">
              <a:alpha val="1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0" y="4273304"/>
            <a:ext cx="1590040" cy="1365885"/>
          </a:xfrm>
          <a:custGeom>
            <a:avLst/>
            <a:gdLst/>
            <a:ahLst/>
            <a:cxnLst/>
            <a:rect l="l" t="t" r="r" b="b"/>
            <a:pathLst>
              <a:path w="1590040" h="1365885">
                <a:moveTo>
                  <a:pt x="522871" y="1359623"/>
                </a:moveTo>
                <a:lnTo>
                  <a:pt x="426135" y="1359623"/>
                </a:lnTo>
                <a:lnTo>
                  <a:pt x="441833" y="1361579"/>
                </a:lnTo>
                <a:lnTo>
                  <a:pt x="467969" y="1365503"/>
                </a:lnTo>
                <a:lnTo>
                  <a:pt x="499338" y="1365503"/>
                </a:lnTo>
                <a:lnTo>
                  <a:pt x="522871" y="1359623"/>
                </a:lnTo>
                <a:close/>
              </a:path>
              <a:path w="1590040" h="1365885">
                <a:moveTo>
                  <a:pt x="606526" y="1359623"/>
                </a:moveTo>
                <a:lnTo>
                  <a:pt x="538556" y="1359623"/>
                </a:lnTo>
                <a:lnTo>
                  <a:pt x="543788" y="1361579"/>
                </a:lnTo>
                <a:lnTo>
                  <a:pt x="559473" y="1365503"/>
                </a:lnTo>
                <a:lnTo>
                  <a:pt x="588225" y="1365503"/>
                </a:lnTo>
                <a:lnTo>
                  <a:pt x="606526" y="1359623"/>
                </a:lnTo>
                <a:close/>
              </a:path>
              <a:path w="1590040" h="1365885">
                <a:moveTo>
                  <a:pt x="1372847" y="941704"/>
                </a:moveTo>
                <a:lnTo>
                  <a:pt x="386930" y="941704"/>
                </a:lnTo>
                <a:lnTo>
                  <a:pt x="371233" y="984884"/>
                </a:lnTo>
                <a:lnTo>
                  <a:pt x="347713" y="1037843"/>
                </a:lnTo>
                <a:lnTo>
                  <a:pt x="318947" y="1098676"/>
                </a:lnTo>
                <a:lnTo>
                  <a:pt x="308495" y="1139824"/>
                </a:lnTo>
                <a:lnTo>
                  <a:pt x="298030" y="1177162"/>
                </a:lnTo>
                <a:lnTo>
                  <a:pt x="292811" y="1210563"/>
                </a:lnTo>
                <a:lnTo>
                  <a:pt x="290195" y="1235963"/>
                </a:lnTo>
                <a:lnTo>
                  <a:pt x="290195" y="1253616"/>
                </a:lnTo>
                <a:lnTo>
                  <a:pt x="292811" y="1269364"/>
                </a:lnTo>
                <a:lnTo>
                  <a:pt x="303263" y="1304670"/>
                </a:lnTo>
                <a:lnTo>
                  <a:pt x="311111" y="1320380"/>
                </a:lnTo>
                <a:lnTo>
                  <a:pt x="321564" y="1328229"/>
                </a:lnTo>
                <a:lnTo>
                  <a:pt x="324180" y="1328229"/>
                </a:lnTo>
                <a:lnTo>
                  <a:pt x="329412" y="1330185"/>
                </a:lnTo>
                <a:lnTo>
                  <a:pt x="337248" y="1334109"/>
                </a:lnTo>
                <a:lnTo>
                  <a:pt x="345097" y="1345882"/>
                </a:lnTo>
                <a:lnTo>
                  <a:pt x="347713" y="1351775"/>
                </a:lnTo>
                <a:lnTo>
                  <a:pt x="368630" y="1363535"/>
                </a:lnTo>
                <a:lnTo>
                  <a:pt x="399999" y="1361579"/>
                </a:lnTo>
                <a:lnTo>
                  <a:pt x="426135" y="1359623"/>
                </a:lnTo>
                <a:lnTo>
                  <a:pt x="606526" y="1359623"/>
                </a:lnTo>
                <a:lnTo>
                  <a:pt x="616991" y="1355699"/>
                </a:lnTo>
                <a:lnTo>
                  <a:pt x="622223" y="1351775"/>
                </a:lnTo>
                <a:lnTo>
                  <a:pt x="679729" y="1351775"/>
                </a:lnTo>
                <a:lnTo>
                  <a:pt x="687578" y="1347850"/>
                </a:lnTo>
                <a:lnTo>
                  <a:pt x="690194" y="1345882"/>
                </a:lnTo>
                <a:lnTo>
                  <a:pt x="724179" y="1324305"/>
                </a:lnTo>
                <a:lnTo>
                  <a:pt x="760780" y="1310512"/>
                </a:lnTo>
                <a:lnTo>
                  <a:pt x="781697" y="1289049"/>
                </a:lnTo>
                <a:lnTo>
                  <a:pt x="799998" y="1275206"/>
                </a:lnTo>
                <a:lnTo>
                  <a:pt x="805218" y="1267459"/>
                </a:lnTo>
                <a:lnTo>
                  <a:pt x="815682" y="1245869"/>
                </a:lnTo>
                <a:lnTo>
                  <a:pt x="820915" y="1230121"/>
                </a:lnTo>
                <a:lnTo>
                  <a:pt x="823518" y="1155572"/>
                </a:lnTo>
                <a:lnTo>
                  <a:pt x="802614" y="1094739"/>
                </a:lnTo>
                <a:lnTo>
                  <a:pt x="794766" y="1082928"/>
                </a:lnTo>
                <a:lnTo>
                  <a:pt x="776465" y="1065275"/>
                </a:lnTo>
                <a:lnTo>
                  <a:pt x="734631" y="1022222"/>
                </a:lnTo>
                <a:lnTo>
                  <a:pt x="1260038" y="1022222"/>
                </a:lnTo>
                <a:lnTo>
                  <a:pt x="1307211" y="986789"/>
                </a:lnTo>
                <a:lnTo>
                  <a:pt x="1364742" y="947673"/>
                </a:lnTo>
                <a:lnTo>
                  <a:pt x="1372847" y="941704"/>
                </a:lnTo>
                <a:close/>
              </a:path>
              <a:path w="1590040" h="1365885">
                <a:moveTo>
                  <a:pt x="679729" y="1351775"/>
                </a:moveTo>
                <a:lnTo>
                  <a:pt x="632675" y="1351775"/>
                </a:lnTo>
                <a:lnTo>
                  <a:pt x="648360" y="1353731"/>
                </a:lnTo>
                <a:lnTo>
                  <a:pt x="666661" y="1353731"/>
                </a:lnTo>
                <a:lnTo>
                  <a:pt x="679729" y="1351775"/>
                </a:lnTo>
                <a:close/>
              </a:path>
              <a:path w="1590040" h="1365885">
                <a:moveTo>
                  <a:pt x="186893" y="1177162"/>
                </a:moveTo>
                <a:lnTo>
                  <a:pt x="128104" y="1177162"/>
                </a:lnTo>
                <a:lnTo>
                  <a:pt x="115031" y="1194815"/>
                </a:lnTo>
                <a:lnTo>
                  <a:pt x="154241" y="1192910"/>
                </a:lnTo>
                <a:lnTo>
                  <a:pt x="186893" y="1177162"/>
                </a:lnTo>
                <a:close/>
              </a:path>
              <a:path w="1590040" h="1365885">
                <a:moveTo>
                  <a:pt x="1410096" y="914272"/>
                </a:moveTo>
                <a:lnTo>
                  <a:pt x="318947" y="914272"/>
                </a:lnTo>
                <a:lnTo>
                  <a:pt x="298030" y="933830"/>
                </a:lnTo>
                <a:lnTo>
                  <a:pt x="258826" y="971168"/>
                </a:lnTo>
                <a:lnTo>
                  <a:pt x="248361" y="984884"/>
                </a:lnTo>
                <a:lnTo>
                  <a:pt x="224840" y="996695"/>
                </a:lnTo>
                <a:lnTo>
                  <a:pt x="201307" y="1024127"/>
                </a:lnTo>
                <a:lnTo>
                  <a:pt x="193459" y="1032001"/>
                </a:lnTo>
                <a:lnTo>
                  <a:pt x="159473" y="1069212"/>
                </a:lnTo>
                <a:lnTo>
                  <a:pt x="164706" y="1075181"/>
                </a:lnTo>
                <a:lnTo>
                  <a:pt x="159473" y="1081023"/>
                </a:lnTo>
                <a:lnTo>
                  <a:pt x="146405" y="1082928"/>
                </a:lnTo>
                <a:lnTo>
                  <a:pt x="133337" y="1102613"/>
                </a:lnTo>
                <a:lnTo>
                  <a:pt x="104574" y="1132077"/>
                </a:lnTo>
                <a:lnTo>
                  <a:pt x="99345" y="1165351"/>
                </a:lnTo>
                <a:lnTo>
                  <a:pt x="109802" y="1192910"/>
                </a:lnTo>
                <a:lnTo>
                  <a:pt x="128104" y="1177162"/>
                </a:lnTo>
                <a:lnTo>
                  <a:pt x="186893" y="1177162"/>
                </a:lnTo>
                <a:lnTo>
                  <a:pt x="190842" y="1175257"/>
                </a:lnTo>
                <a:lnTo>
                  <a:pt x="216992" y="1145793"/>
                </a:lnTo>
                <a:lnTo>
                  <a:pt x="235292" y="1128140"/>
                </a:lnTo>
                <a:lnTo>
                  <a:pt x="232676" y="1120266"/>
                </a:lnTo>
                <a:lnTo>
                  <a:pt x="237909" y="1114424"/>
                </a:lnTo>
                <a:lnTo>
                  <a:pt x="248361" y="1114424"/>
                </a:lnTo>
                <a:lnTo>
                  <a:pt x="282346" y="1077086"/>
                </a:lnTo>
                <a:lnTo>
                  <a:pt x="290195" y="1069212"/>
                </a:lnTo>
                <a:lnTo>
                  <a:pt x="313728" y="1041780"/>
                </a:lnTo>
                <a:lnTo>
                  <a:pt x="321564" y="1022222"/>
                </a:lnTo>
                <a:lnTo>
                  <a:pt x="334632" y="1010411"/>
                </a:lnTo>
                <a:lnTo>
                  <a:pt x="363397" y="969136"/>
                </a:lnTo>
                <a:lnTo>
                  <a:pt x="381698" y="945641"/>
                </a:lnTo>
                <a:lnTo>
                  <a:pt x="386930" y="941704"/>
                </a:lnTo>
                <a:lnTo>
                  <a:pt x="1372847" y="941704"/>
                </a:lnTo>
                <a:lnTo>
                  <a:pt x="1410096" y="914272"/>
                </a:lnTo>
                <a:close/>
              </a:path>
              <a:path w="1590040" h="1365885">
                <a:moveTo>
                  <a:pt x="1260038" y="1022222"/>
                </a:moveTo>
                <a:lnTo>
                  <a:pt x="734631" y="1022222"/>
                </a:lnTo>
                <a:lnTo>
                  <a:pt x="886269" y="1084960"/>
                </a:lnTo>
                <a:lnTo>
                  <a:pt x="980389" y="1120266"/>
                </a:lnTo>
                <a:lnTo>
                  <a:pt x="1022210" y="1124203"/>
                </a:lnTo>
                <a:lnTo>
                  <a:pt x="1074508" y="1118361"/>
                </a:lnTo>
                <a:lnTo>
                  <a:pt x="1132014" y="1098676"/>
                </a:lnTo>
                <a:lnTo>
                  <a:pt x="1189532" y="1069212"/>
                </a:lnTo>
                <a:lnTo>
                  <a:pt x="1223518" y="1049654"/>
                </a:lnTo>
                <a:lnTo>
                  <a:pt x="1260038" y="1022222"/>
                </a:lnTo>
                <a:close/>
              </a:path>
              <a:path w="1590040" h="1365885">
                <a:moveTo>
                  <a:pt x="0" y="678814"/>
                </a:moveTo>
                <a:lnTo>
                  <a:pt x="0" y="1086865"/>
                </a:lnTo>
                <a:lnTo>
                  <a:pt x="67972" y="1059433"/>
                </a:lnTo>
                <a:lnTo>
                  <a:pt x="109802" y="1039875"/>
                </a:lnTo>
                <a:lnTo>
                  <a:pt x="156857" y="1016253"/>
                </a:lnTo>
                <a:lnTo>
                  <a:pt x="216992" y="977010"/>
                </a:lnTo>
                <a:lnTo>
                  <a:pt x="269278" y="943736"/>
                </a:lnTo>
                <a:lnTo>
                  <a:pt x="318947" y="914272"/>
                </a:lnTo>
                <a:lnTo>
                  <a:pt x="1410096" y="914272"/>
                </a:lnTo>
                <a:lnTo>
                  <a:pt x="1500632" y="847597"/>
                </a:lnTo>
                <a:lnTo>
                  <a:pt x="1524266" y="826007"/>
                </a:lnTo>
                <a:lnTo>
                  <a:pt x="507187" y="826007"/>
                </a:lnTo>
                <a:lnTo>
                  <a:pt x="512419" y="820038"/>
                </a:lnTo>
                <a:lnTo>
                  <a:pt x="515023" y="812291"/>
                </a:lnTo>
                <a:lnTo>
                  <a:pt x="515023" y="798448"/>
                </a:lnTo>
                <a:lnTo>
                  <a:pt x="522871" y="796543"/>
                </a:lnTo>
                <a:lnTo>
                  <a:pt x="528104" y="792606"/>
                </a:lnTo>
                <a:lnTo>
                  <a:pt x="533323" y="786764"/>
                </a:lnTo>
                <a:lnTo>
                  <a:pt x="533323" y="780795"/>
                </a:lnTo>
                <a:lnTo>
                  <a:pt x="529915" y="776985"/>
                </a:lnTo>
                <a:lnTo>
                  <a:pt x="428752" y="776985"/>
                </a:lnTo>
                <a:lnTo>
                  <a:pt x="431368" y="759205"/>
                </a:lnTo>
                <a:lnTo>
                  <a:pt x="437938" y="698499"/>
                </a:lnTo>
                <a:lnTo>
                  <a:pt x="99345" y="698499"/>
                </a:lnTo>
                <a:lnTo>
                  <a:pt x="47058" y="686688"/>
                </a:lnTo>
                <a:lnTo>
                  <a:pt x="0" y="678814"/>
                </a:lnTo>
                <a:close/>
              </a:path>
              <a:path w="1590040" h="1365885">
                <a:moveTo>
                  <a:pt x="1275842" y="651382"/>
                </a:moveTo>
                <a:lnTo>
                  <a:pt x="1111097" y="661161"/>
                </a:lnTo>
                <a:lnTo>
                  <a:pt x="969924" y="684656"/>
                </a:lnTo>
                <a:lnTo>
                  <a:pt x="760780" y="733805"/>
                </a:lnTo>
                <a:lnTo>
                  <a:pt x="622223" y="780795"/>
                </a:lnTo>
                <a:lnTo>
                  <a:pt x="535940" y="814196"/>
                </a:lnTo>
                <a:lnTo>
                  <a:pt x="507187" y="826007"/>
                </a:lnTo>
                <a:lnTo>
                  <a:pt x="1524266" y="826007"/>
                </a:lnTo>
                <a:lnTo>
                  <a:pt x="1560830" y="792606"/>
                </a:lnTo>
                <a:lnTo>
                  <a:pt x="1581658" y="769111"/>
                </a:lnTo>
                <a:lnTo>
                  <a:pt x="1584325" y="767079"/>
                </a:lnTo>
                <a:lnTo>
                  <a:pt x="1589532" y="761237"/>
                </a:lnTo>
                <a:lnTo>
                  <a:pt x="1589532" y="741552"/>
                </a:lnTo>
                <a:lnTo>
                  <a:pt x="1550289" y="702309"/>
                </a:lnTo>
                <a:lnTo>
                  <a:pt x="1416939" y="663193"/>
                </a:lnTo>
                <a:lnTo>
                  <a:pt x="1275842" y="651382"/>
                </a:lnTo>
                <a:close/>
              </a:path>
              <a:path w="1590040" h="1365885">
                <a:moveTo>
                  <a:pt x="481037" y="749426"/>
                </a:moveTo>
                <a:lnTo>
                  <a:pt x="473202" y="749426"/>
                </a:lnTo>
                <a:lnTo>
                  <a:pt x="465353" y="753363"/>
                </a:lnTo>
                <a:lnTo>
                  <a:pt x="454901" y="761237"/>
                </a:lnTo>
                <a:lnTo>
                  <a:pt x="454901" y="767079"/>
                </a:lnTo>
                <a:lnTo>
                  <a:pt x="439216" y="771016"/>
                </a:lnTo>
                <a:lnTo>
                  <a:pt x="428752" y="776985"/>
                </a:lnTo>
                <a:lnTo>
                  <a:pt x="529915" y="776985"/>
                </a:lnTo>
                <a:lnTo>
                  <a:pt x="522871" y="769111"/>
                </a:lnTo>
                <a:lnTo>
                  <a:pt x="520255" y="769111"/>
                </a:lnTo>
                <a:lnTo>
                  <a:pt x="525487" y="767079"/>
                </a:lnTo>
                <a:lnTo>
                  <a:pt x="520255" y="765174"/>
                </a:lnTo>
                <a:lnTo>
                  <a:pt x="517639" y="763142"/>
                </a:lnTo>
                <a:lnTo>
                  <a:pt x="517639" y="761237"/>
                </a:lnTo>
                <a:lnTo>
                  <a:pt x="515876" y="757301"/>
                </a:lnTo>
                <a:lnTo>
                  <a:pt x="494118" y="757301"/>
                </a:lnTo>
                <a:lnTo>
                  <a:pt x="488886" y="753363"/>
                </a:lnTo>
                <a:lnTo>
                  <a:pt x="481037" y="749426"/>
                </a:lnTo>
                <a:close/>
              </a:path>
              <a:path w="1590040" h="1365885">
                <a:moveTo>
                  <a:pt x="496722" y="751458"/>
                </a:moveTo>
                <a:lnTo>
                  <a:pt x="494118" y="757301"/>
                </a:lnTo>
                <a:lnTo>
                  <a:pt x="512419" y="757301"/>
                </a:lnTo>
                <a:lnTo>
                  <a:pt x="512419" y="755395"/>
                </a:lnTo>
                <a:lnTo>
                  <a:pt x="501954" y="755395"/>
                </a:lnTo>
                <a:lnTo>
                  <a:pt x="499338" y="753363"/>
                </a:lnTo>
                <a:lnTo>
                  <a:pt x="496722" y="751458"/>
                </a:lnTo>
                <a:close/>
              </a:path>
              <a:path w="1590040" h="1365885">
                <a:moveTo>
                  <a:pt x="515023" y="755395"/>
                </a:moveTo>
                <a:lnTo>
                  <a:pt x="512419" y="757301"/>
                </a:lnTo>
                <a:lnTo>
                  <a:pt x="515876" y="757301"/>
                </a:lnTo>
                <a:lnTo>
                  <a:pt x="515023" y="755395"/>
                </a:lnTo>
                <a:close/>
              </a:path>
              <a:path w="1590040" h="1365885">
                <a:moveTo>
                  <a:pt x="504570" y="751458"/>
                </a:moveTo>
                <a:lnTo>
                  <a:pt x="501954" y="755395"/>
                </a:lnTo>
                <a:lnTo>
                  <a:pt x="509803" y="755395"/>
                </a:lnTo>
                <a:lnTo>
                  <a:pt x="504570" y="751458"/>
                </a:lnTo>
                <a:close/>
              </a:path>
              <a:path w="1590040" h="1365885">
                <a:moveTo>
                  <a:pt x="154241" y="0"/>
                </a:moveTo>
                <a:lnTo>
                  <a:pt x="117646" y="0"/>
                </a:lnTo>
                <a:lnTo>
                  <a:pt x="107189" y="3936"/>
                </a:lnTo>
                <a:lnTo>
                  <a:pt x="101960" y="9778"/>
                </a:lnTo>
                <a:lnTo>
                  <a:pt x="99345" y="13715"/>
                </a:lnTo>
                <a:lnTo>
                  <a:pt x="75816" y="37337"/>
                </a:lnTo>
                <a:lnTo>
                  <a:pt x="31372" y="98043"/>
                </a:lnTo>
                <a:lnTo>
                  <a:pt x="0" y="154939"/>
                </a:lnTo>
                <a:lnTo>
                  <a:pt x="0" y="637666"/>
                </a:lnTo>
                <a:lnTo>
                  <a:pt x="99345" y="698499"/>
                </a:lnTo>
                <a:lnTo>
                  <a:pt x="437938" y="698499"/>
                </a:lnTo>
                <a:lnTo>
                  <a:pt x="439216" y="686688"/>
                </a:lnTo>
                <a:lnTo>
                  <a:pt x="444436" y="574801"/>
                </a:lnTo>
                <a:lnTo>
                  <a:pt x="428752" y="410082"/>
                </a:lnTo>
                <a:lnTo>
                  <a:pt x="405231" y="302132"/>
                </a:lnTo>
                <a:lnTo>
                  <a:pt x="358165" y="182498"/>
                </a:lnTo>
                <a:lnTo>
                  <a:pt x="290195" y="90296"/>
                </a:lnTo>
                <a:lnTo>
                  <a:pt x="214376" y="21589"/>
                </a:lnTo>
                <a:lnTo>
                  <a:pt x="177774" y="5841"/>
                </a:lnTo>
                <a:lnTo>
                  <a:pt x="154241" y="0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0265670" y="0"/>
            <a:ext cx="374903" cy="18897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9822183" y="0"/>
            <a:ext cx="1689100" cy="990600"/>
          </a:xfrm>
          <a:custGeom>
            <a:avLst/>
            <a:gdLst/>
            <a:ahLst/>
            <a:cxnLst/>
            <a:rect l="l" t="t" r="r" b="b"/>
            <a:pathLst>
              <a:path w="1689100" h="990600">
                <a:moveTo>
                  <a:pt x="1558847" y="356870"/>
                </a:moveTo>
                <a:lnTo>
                  <a:pt x="632841" y="356870"/>
                </a:lnTo>
                <a:lnTo>
                  <a:pt x="550291" y="407670"/>
                </a:lnTo>
                <a:lnTo>
                  <a:pt x="515874" y="439420"/>
                </a:lnTo>
                <a:lnTo>
                  <a:pt x="509016" y="447039"/>
                </a:lnTo>
                <a:lnTo>
                  <a:pt x="505587" y="449579"/>
                </a:lnTo>
                <a:lnTo>
                  <a:pt x="505587" y="452120"/>
                </a:lnTo>
                <a:lnTo>
                  <a:pt x="457453" y="532129"/>
                </a:lnTo>
                <a:lnTo>
                  <a:pt x="464312" y="542289"/>
                </a:lnTo>
                <a:lnTo>
                  <a:pt x="464312" y="552450"/>
                </a:lnTo>
                <a:lnTo>
                  <a:pt x="453898" y="576579"/>
                </a:lnTo>
                <a:lnTo>
                  <a:pt x="443611" y="594360"/>
                </a:lnTo>
                <a:lnTo>
                  <a:pt x="440181" y="624839"/>
                </a:lnTo>
                <a:lnTo>
                  <a:pt x="447040" y="635000"/>
                </a:lnTo>
                <a:lnTo>
                  <a:pt x="453898" y="642620"/>
                </a:lnTo>
                <a:lnTo>
                  <a:pt x="474599" y="650239"/>
                </a:lnTo>
                <a:lnTo>
                  <a:pt x="478027" y="652779"/>
                </a:lnTo>
                <a:lnTo>
                  <a:pt x="484886" y="662939"/>
                </a:lnTo>
                <a:lnTo>
                  <a:pt x="484886" y="676910"/>
                </a:lnTo>
                <a:lnTo>
                  <a:pt x="491744" y="697229"/>
                </a:lnTo>
                <a:lnTo>
                  <a:pt x="495173" y="699770"/>
                </a:lnTo>
                <a:lnTo>
                  <a:pt x="502158" y="704850"/>
                </a:lnTo>
                <a:lnTo>
                  <a:pt x="515874" y="709929"/>
                </a:lnTo>
                <a:lnTo>
                  <a:pt x="546862" y="709929"/>
                </a:lnTo>
                <a:lnTo>
                  <a:pt x="560577" y="715010"/>
                </a:lnTo>
                <a:lnTo>
                  <a:pt x="564006" y="720089"/>
                </a:lnTo>
                <a:lnTo>
                  <a:pt x="567436" y="730250"/>
                </a:lnTo>
                <a:lnTo>
                  <a:pt x="567436" y="735329"/>
                </a:lnTo>
                <a:lnTo>
                  <a:pt x="570865" y="749300"/>
                </a:lnTo>
                <a:lnTo>
                  <a:pt x="574294" y="759460"/>
                </a:lnTo>
                <a:lnTo>
                  <a:pt x="577723" y="767079"/>
                </a:lnTo>
                <a:lnTo>
                  <a:pt x="584708" y="772160"/>
                </a:lnTo>
                <a:lnTo>
                  <a:pt x="625855" y="772160"/>
                </a:lnTo>
                <a:lnTo>
                  <a:pt x="636270" y="774700"/>
                </a:lnTo>
                <a:lnTo>
                  <a:pt x="643127" y="784860"/>
                </a:lnTo>
                <a:lnTo>
                  <a:pt x="649986" y="789939"/>
                </a:lnTo>
                <a:lnTo>
                  <a:pt x="649986" y="795020"/>
                </a:lnTo>
                <a:lnTo>
                  <a:pt x="653415" y="802639"/>
                </a:lnTo>
                <a:lnTo>
                  <a:pt x="649986" y="810260"/>
                </a:lnTo>
                <a:lnTo>
                  <a:pt x="646556" y="820420"/>
                </a:lnTo>
                <a:lnTo>
                  <a:pt x="625855" y="862329"/>
                </a:lnTo>
                <a:lnTo>
                  <a:pt x="618998" y="877570"/>
                </a:lnTo>
                <a:lnTo>
                  <a:pt x="608711" y="882650"/>
                </a:lnTo>
                <a:lnTo>
                  <a:pt x="598424" y="892810"/>
                </a:lnTo>
                <a:lnTo>
                  <a:pt x="591566" y="906779"/>
                </a:lnTo>
                <a:lnTo>
                  <a:pt x="581151" y="924560"/>
                </a:lnTo>
                <a:lnTo>
                  <a:pt x="577723" y="929639"/>
                </a:lnTo>
                <a:lnTo>
                  <a:pt x="574294" y="947420"/>
                </a:lnTo>
                <a:lnTo>
                  <a:pt x="577723" y="965200"/>
                </a:lnTo>
                <a:lnTo>
                  <a:pt x="581151" y="972820"/>
                </a:lnTo>
                <a:lnTo>
                  <a:pt x="588137" y="980439"/>
                </a:lnTo>
                <a:lnTo>
                  <a:pt x="598424" y="985520"/>
                </a:lnTo>
                <a:lnTo>
                  <a:pt x="612140" y="990600"/>
                </a:lnTo>
                <a:lnTo>
                  <a:pt x="625855" y="990600"/>
                </a:lnTo>
                <a:lnTo>
                  <a:pt x="639699" y="985520"/>
                </a:lnTo>
                <a:lnTo>
                  <a:pt x="649986" y="977900"/>
                </a:lnTo>
                <a:lnTo>
                  <a:pt x="663701" y="962660"/>
                </a:lnTo>
                <a:lnTo>
                  <a:pt x="670560" y="942339"/>
                </a:lnTo>
                <a:lnTo>
                  <a:pt x="684402" y="902970"/>
                </a:lnTo>
                <a:lnTo>
                  <a:pt x="708405" y="854710"/>
                </a:lnTo>
                <a:lnTo>
                  <a:pt x="735965" y="844550"/>
                </a:lnTo>
                <a:lnTo>
                  <a:pt x="808227" y="844550"/>
                </a:lnTo>
                <a:lnTo>
                  <a:pt x="815086" y="842010"/>
                </a:lnTo>
                <a:lnTo>
                  <a:pt x="821944" y="836929"/>
                </a:lnTo>
                <a:lnTo>
                  <a:pt x="883793" y="836929"/>
                </a:lnTo>
                <a:lnTo>
                  <a:pt x="887222" y="831850"/>
                </a:lnTo>
                <a:lnTo>
                  <a:pt x="894206" y="815339"/>
                </a:lnTo>
                <a:lnTo>
                  <a:pt x="897636" y="800100"/>
                </a:lnTo>
                <a:lnTo>
                  <a:pt x="897636" y="782320"/>
                </a:lnTo>
                <a:lnTo>
                  <a:pt x="911351" y="751839"/>
                </a:lnTo>
                <a:lnTo>
                  <a:pt x="911351" y="737870"/>
                </a:lnTo>
                <a:lnTo>
                  <a:pt x="935481" y="735329"/>
                </a:lnTo>
                <a:lnTo>
                  <a:pt x="945769" y="689610"/>
                </a:lnTo>
                <a:lnTo>
                  <a:pt x="956055" y="612139"/>
                </a:lnTo>
                <a:lnTo>
                  <a:pt x="959485" y="514350"/>
                </a:lnTo>
                <a:lnTo>
                  <a:pt x="959485" y="439420"/>
                </a:lnTo>
                <a:lnTo>
                  <a:pt x="962914" y="429260"/>
                </a:lnTo>
                <a:lnTo>
                  <a:pt x="966343" y="415289"/>
                </a:lnTo>
                <a:lnTo>
                  <a:pt x="966343" y="397510"/>
                </a:lnTo>
                <a:lnTo>
                  <a:pt x="962914" y="387350"/>
                </a:lnTo>
                <a:lnTo>
                  <a:pt x="966343" y="382270"/>
                </a:lnTo>
                <a:lnTo>
                  <a:pt x="969772" y="379729"/>
                </a:lnTo>
                <a:lnTo>
                  <a:pt x="1045464" y="379729"/>
                </a:lnTo>
                <a:lnTo>
                  <a:pt x="1042035" y="372110"/>
                </a:lnTo>
                <a:lnTo>
                  <a:pt x="1048893" y="369570"/>
                </a:lnTo>
                <a:lnTo>
                  <a:pt x="1574361" y="369570"/>
                </a:lnTo>
                <a:lnTo>
                  <a:pt x="1558847" y="356870"/>
                </a:lnTo>
                <a:close/>
              </a:path>
              <a:path w="1689100" h="990600">
                <a:moveTo>
                  <a:pt x="1592706" y="751839"/>
                </a:moveTo>
                <a:lnTo>
                  <a:pt x="1489075" y="751839"/>
                </a:lnTo>
                <a:lnTo>
                  <a:pt x="1499489" y="754379"/>
                </a:lnTo>
                <a:lnTo>
                  <a:pt x="1523492" y="772160"/>
                </a:lnTo>
                <a:lnTo>
                  <a:pt x="1544193" y="795020"/>
                </a:lnTo>
                <a:lnTo>
                  <a:pt x="1575053" y="828039"/>
                </a:lnTo>
                <a:lnTo>
                  <a:pt x="1592326" y="847089"/>
                </a:lnTo>
                <a:lnTo>
                  <a:pt x="1606042" y="857250"/>
                </a:lnTo>
                <a:lnTo>
                  <a:pt x="1623187" y="862329"/>
                </a:lnTo>
                <a:lnTo>
                  <a:pt x="1637029" y="864870"/>
                </a:lnTo>
                <a:lnTo>
                  <a:pt x="1657603" y="859789"/>
                </a:lnTo>
                <a:lnTo>
                  <a:pt x="1664462" y="852170"/>
                </a:lnTo>
                <a:lnTo>
                  <a:pt x="1671447" y="844550"/>
                </a:lnTo>
                <a:lnTo>
                  <a:pt x="1674876" y="836929"/>
                </a:lnTo>
                <a:lnTo>
                  <a:pt x="1674876" y="828039"/>
                </a:lnTo>
                <a:lnTo>
                  <a:pt x="1654175" y="789939"/>
                </a:lnTo>
                <a:lnTo>
                  <a:pt x="1623187" y="764539"/>
                </a:lnTo>
                <a:lnTo>
                  <a:pt x="1595754" y="754379"/>
                </a:lnTo>
                <a:lnTo>
                  <a:pt x="1592706" y="751839"/>
                </a:lnTo>
                <a:close/>
              </a:path>
              <a:path w="1689100" h="990600">
                <a:moveTo>
                  <a:pt x="808227" y="844550"/>
                </a:moveTo>
                <a:lnTo>
                  <a:pt x="746251" y="844550"/>
                </a:lnTo>
                <a:lnTo>
                  <a:pt x="763524" y="847089"/>
                </a:lnTo>
                <a:lnTo>
                  <a:pt x="780669" y="852170"/>
                </a:lnTo>
                <a:lnTo>
                  <a:pt x="784098" y="852170"/>
                </a:lnTo>
                <a:lnTo>
                  <a:pt x="784098" y="854710"/>
                </a:lnTo>
                <a:lnTo>
                  <a:pt x="794385" y="852170"/>
                </a:lnTo>
                <a:lnTo>
                  <a:pt x="801370" y="849629"/>
                </a:lnTo>
                <a:lnTo>
                  <a:pt x="808227" y="844550"/>
                </a:lnTo>
                <a:close/>
              </a:path>
              <a:path w="1689100" h="990600">
                <a:moveTo>
                  <a:pt x="883793" y="836929"/>
                </a:moveTo>
                <a:lnTo>
                  <a:pt x="846074" y="836929"/>
                </a:lnTo>
                <a:lnTo>
                  <a:pt x="856361" y="839470"/>
                </a:lnTo>
                <a:lnTo>
                  <a:pt x="859790" y="839470"/>
                </a:lnTo>
                <a:lnTo>
                  <a:pt x="866648" y="842010"/>
                </a:lnTo>
                <a:lnTo>
                  <a:pt x="876935" y="839470"/>
                </a:lnTo>
                <a:lnTo>
                  <a:pt x="883793" y="836929"/>
                </a:lnTo>
                <a:close/>
              </a:path>
              <a:path w="1689100" h="990600">
                <a:moveTo>
                  <a:pt x="1574361" y="369570"/>
                </a:moveTo>
                <a:lnTo>
                  <a:pt x="1048893" y="369570"/>
                </a:lnTo>
                <a:lnTo>
                  <a:pt x="1059179" y="377189"/>
                </a:lnTo>
                <a:lnTo>
                  <a:pt x="1062736" y="384810"/>
                </a:lnTo>
                <a:lnTo>
                  <a:pt x="1069594" y="402589"/>
                </a:lnTo>
                <a:lnTo>
                  <a:pt x="1076452" y="415289"/>
                </a:lnTo>
                <a:lnTo>
                  <a:pt x="1086739" y="424179"/>
                </a:lnTo>
                <a:lnTo>
                  <a:pt x="1121155" y="495300"/>
                </a:lnTo>
                <a:lnTo>
                  <a:pt x="1165860" y="586739"/>
                </a:lnTo>
                <a:lnTo>
                  <a:pt x="1207135" y="655320"/>
                </a:lnTo>
                <a:lnTo>
                  <a:pt x="1238123" y="697229"/>
                </a:lnTo>
                <a:lnTo>
                  <a:pt x="1258697" y="697229"/>
                </a:lnTo>
                <a:lnTo>
                  <a:pt x="1265554" y="707389"/>
                </a:lnTo>
                <a:lnTo>
                  <a:pt x="1293114" y="732789"/>
                </a:lnTo>
                <a:lnTo>
                  <a:pt x="1299972" y="751839"/>
                </a:lnTo>
                <a:lnTo>
                  <a:pt x="1320546" y="777239"/>
                </a:lnTo>
                <a:lnTo>
                  <a:pt x="1330960" y="779779"/>
                </a:lnTo>
                <a:lnTo>
                  <a:pt x="1334389" y="782320"/>
                </a:lnTo>
                <a:lnTo>
                  <a:pt x="1348104" y="779779"/>
                </a:lnTo>
                <a:lnTo>
                  <a:pt x="1354963" y="777239"/>
                </a:lnTo>
                <a:lnTo>
                  <a:pt x="1358392" y="777239"/>
                </a:lnTo>
                <a:lnTo>
                  <a:pt x="1365377" y="772160"/>
                </a:lnTo>
                <a:lnTo>
                  <a:pt x="1382522" y="767079"/>
                </a:lnTo>
                <a:lnTo>
                  <a:pt x="1438656" y="767079"/>
                </a:lnTo>
                <a:lnTo>
                  <a:pt x="1447800" y="762000"/>
                </a:lnTo>
                <a:lnTo>
                  <a:pt x="1461643" y="756920"/>
                </a:lnTo>
                <a:lnTo>
                  <a:pt x="1471929" y="751839"/>
                </a:lnTo>
                <a:lnTo>
                  <a:pt x="1592706" y="751839"/>
                </a:lnTo>
                <a:lnTo>
                  <a:pt x="1547622" y="709929"/>
                </a:lnTo>
                <a:lnTo>
                  <a:pt x="1530350" y="684529"/>
                </a:lnTo>
                <a:lnTo>
                  <a:pt x="1530350" y="679450"/>
                </a:lnTo>
                <a:lnTo>
                  <a:pt x="1533778" y="671829"/>
                </a:lnTo>
                <a:lnTo>
                  <a:pt x="1537335" y="666750"/>
                </a:lnTo>
                <a:lnTo>
                  <a:pt x="1537335" y="662939"/>
                </a:lnTo>
                <a:lnTo>
                  <a:pt x="1544193" y="659129"/>
                </a:lnTo>
                <a:lnTo>
                  <a:pt x="1554479" y="655320"/>
                </a:lnTo>
                <a:lnTo>
                  <a:pt x="1568196" y="652779"/>
                </a:lnTo>
                <a:lnTo>
                  <a:pt x="1578483" y="650239"/>
                </a:lnTo>
                <a:lnTo>
                  <a:pt x="1582039" y="645160"/>
                </a:lnTo>
                <a:lnTo>
                  <a:pt x="1588897" y="640079"/>
                </a:lnTo>
                <a:lnTo>
                  <a:pt x="1588897" y="622300"/>
                </a:lnTo>
                <a:lnTo>
                  <a:pt x="1582039" y="609600"/>
                </a:lnTo>
                <a:lnTo>
                  <a:pt x="1582039" y="589279"/>
                </a:lnTo>
                <a:lnTo>
                  <a:pt x="1588897" y="584200"/>
                </a:lnTo>
                <a:lnTo>
                  <a:pt x="1592326" y="577850"/>
                </a:lnTo>
                <a:lnTo>
                  <a:pt x="1602613" y="576579"/>
                </a:lnTo>
                <a:lnTo>
                  <a:pt x="1612900" y="576579"/>
                </a:lnTo>
                <a:lnTo>
                  <a:pt x="1619758" y="570229"/>
                </a:lnTo>
                <a:lnTo>
                  <a:pt x="1633601" y="562610"/>
                </a:lnTo>
                <a:lnTo>
                  <a:pt x="1637029" y="557529"/>
                </a:lnTo>
                <a:lnTo>
                  <a:pt x="1637029" y="532129"/>
                </a:lnTo>
                <a:lnTo>
                  <a:pt x="1630172" y="519429"/>
                </a:lnTo>
                <a:lnTo>
                  <a:pt x="1633601" y="509270"/>
                </a:lnTo>
                <a:lnTo>
                  <a:pt x="1643888" y="501650"/>
                </a:lnTo>
                <a:lnTo>
                  <a:pt x="1647317" y="497839"/>
                </a:lnTo>
                <a:lnTo>
                  <a:pt x="1654175" y="494029"/>
                </a:lnTo>
                <a:lnTo>
                  <a:pt x="1657603" y="482600"/>
                </a:lnTo>
                <a:lnTo>
                  <a:pt x="1654175" y="472439"/>
                </a:lnTo>
                <a:lnTo>
                  <a:pt x="1640459" y="444500"/>
                </a:lnTo>
                <a:lnTo>
                  <a:pt x="1623187" y="429260"/>
                </a:lnTo>
                <a:lnTo>
                  <a:pt x="1606042" y="411479"/>
                </a:lnTo>
                <a:lnTo>
                  <a:pt x="1599184" y="400050"/>
                </a:lnTo>
                <a:lnTo>
                  <a:pt x="1599184" y="389889"/>
                </a:lnTo>
                <a:lnTo>
                  <a:pt x="1574361" y="369570"/>
                </a:lnTo>
                <a:close/>
              </a:path>
              <a:path w="1689100" h="990600">
                <a:moveTo>
                  <a:pt x="1438656" y="767079"/>
                </a:moveTo>
                <a:lnTo>
                  <a:pt x="1396238" y="767079"/>
                </a:lnTo>
                <a:lnTo>
                  <a:pt x="1410080" y="772160"/>
                </a:lnTo>
                <a:lnTo>
                  <a:pt x="1420368" y="774700"/>
                </a:lnTo>
                <a:lnTo>
                  <a:pt x="1437513" y="774700"/>
                </a:lnTo>
                <a:lnTo>
                  <a:pt x="1434084" y="772160"/>
                </a:lnTo>
                <a:lnTo>
                  <a:pt x="1430654" y="772160"/>
                </a:lnTo>
                <a:lnTo>
                  <a:pt x="1434084" y="769620"/>
                </a:lnTo>
                <a:lnTo>
                  <a:pt x="1438656" y="767079"/>
                </a:lnTo>
                <a:close/>
              </a:path>
              <a:path w="1689100" h="990600">
                <a:moveTo>
                  <a:pt x="1045464" y="379729"/>
                </a:moveTo>
                <a:lnTo>
                  <a:pt x="976756" y="379729"/>
                </a:lnTo>
                <a:lnTo>
                  <a:pt x="976756" y="394970"/>
                </a:lnTo>
                <a:lnTo>
                  <a:pt x="980186" y="436879"/>
                </a:lnTo>
                <a:lnTo>
                  <a:pt x="987044" y="449579"/>
                </a:lnTo>
                <a:lnTo>
                  <a:pt x="980186" y="467360"/>
                </a:lnTo>
                <a:lnTo>
                  <a:pt x="987044" y="495300"/>
                </a:lnTo>
                <a:lnTo>
                  <a:pt x="990473" y="504189"/>
                </a:lnTo>
                <a:lnTo>
                  <a:pt x="997330" y="544829"/>
                </a:lnTo>
                <a:lnTo>
                  <a:pt x="1007618" y="544829"/>
                </a:lnTo>
                <a:lnTo>
                  <a:pt x="1007618" y="552450"/>
                </a:lnTo>
                <a:lnTo>
                  <a:pt x="1000760" y="557529"/>
                </a:lnTo>
                <a:lnTo>
                  <a:pt x="1007618" y="577850"/>
                </a:lnTo>
                <a:lnTo>
                  <a:pt x="1014476" y="609600"/>
                </a:lnTo>
                <a:lnTo>
                  <a:pt x="1035176" y="632460"/>
                </a:lnTo>
                <a:lnTo>
                  <a:pt x="1066165" y="645160"/>
                </a:lnTo>
                <a:lnTo>
                  <a:pt x="1066165" y="627379"/>
                </a:lnTo>
                <a:lnTo>
                  <a:pt x="1090657" y="627379"/>
                </a:lnTo>
                <a:lnTo>
                  <a:pt x="1093597" y="624839"/>
                </a:lnTo>
                <a:lnTo>
                  <a:pt x="1103884" y="596900"/>
                </a:lnTo>
                <a:lnTo>
                  <a:pt x="1097026" y="565150"/>
                </a:lnTo>
                <a:lnTo>
                  <a:pt x="1093597" y="547370"/>
                </a:lnTo>
                <a:lnTo>
                  <a:pt x="1086739" y="542289"/>
                </a:lnTo>
                <a:lnTo>
                  <a:pt x="1083310" y="537210"/>
                </a:lnTo>
                <a:lnTo>
                  <a:pt x="1093597" y="532129"/>
                </a:lnTo>
                <a:lnTo>
                  <a:pt x="1083310" y="494029"/>
                </a:lnTo>
                <a:lnTo>
                  <a:pt x="1079880" y="485139"/>
                </a:lnTo>
                <a:lnTo>
                  <a:pt x="1076452" y="457200"/>
                </a:lnTo>
                <a:lnTo>
                  <a:pt x="1062736" y="439420"/>
                </a:lnTo>
                <a:lnTo>
                  <a:pt x="1062736" y="426720"/>
                </a:lnTo>
                <a:lnTo>
                  <a:pt x="1048893" y="387350"/>
                </a:lnTo>
                <a:lnTo>
                  <a:pt x="1045464" y="379729"/>
                </a:lnTo>
                <a:close/>
              </a:path>
              <a:path w="1689100" h="990600">
                <a:moveTo>
                  <a:pt x="1090657" y="627379"/>
                </a:moveTo>
                <a:lnTo>
                  <a:pt x="1066165" y="627379"/>
                </a:lnTo>
                <a:lnTo>
                  <a:pt x="1073023" y="642620"/>
                </a:lnTo>
                <a:lnTo>
                  <a:pt x="1090657" y="627379"/>
                </a:lnTo>
                <a:close/>
              </a:path>
              <a:path w="1689100" h="990600">
                <a:moveTo>
                  <a:pt x="594995" y="0"/>
                </a:moveTo>
                <a:lnTo>
                  <a:pt x="0" y="0"/>
                </a:lnTo>
                <a:lnTo>
                  <a:pt x="0" y="11429"/>
                </a:lnTo>
                <a:lnTo>
                  <a:pt x="17145" y="36829"/>
                </a:lnTo>
                <a:lnTo>
                  <a:pt x="41275" y="62229"/>
                </a:lnTo>
                <a:lnTo>
                  <a:pt x="54991" y="69850"/>
                </a:lnTo>
                <a:lnTo>
                  <a:pt x="65404" y="77470"/>
                </a:lnTo>
                <a:lnTo>
                  <a:pt x="75692" y="80009"/>
                </a:lnTo>
                <a:lnTo>
                  <a:pt x="82550" y="86359"/>
                </a:lnTo>
                <a:lnTo>
                  <a:pt x="89408" y="91440"/>
                </a:lnTo>
                <a:lnTo>
                  <a:pt x="96266" y="99059"/>
                </a:lnTo>
                <a:lnTo>
                  <a:pt x="116967" y="114300"/>
                </a:lnTo>
                <a:lnTo>
                  <a:pt x="144399" y="124459"/>
                </a:lnTo>
                <a:lnTo>
                  <a:pt x="158242" y="132079"/>
                </a:lnTo>
                <a:lnTo>
                  <a:pt x="168528" y="139700"/>
                </a:lnTo>
                <a:lnTo>
                  <a:pt x="171958" y="144779"/>
                </a:lnTo>
                <a:lnTo>
                  <a:pt x="178816" y="152400"/>
                </a:lnTo>
                <a:lnTo>
                  <a:pt x="189102" y="160020"/>
                </a:lnTo>
                <a:lnTo>
                  <a:pt x="206375" y="171450"/>
                </a:lnTo>
                <a:lnTo>
                  <a:pt x="216662" y="184150"/>
                </a:lnTo>
                <a:lnTo>
                  <a:pt x="220091" y="196850"/>
                </a:lnTo>
                <a:lnTo>
                  <a:pt x="220091" y="204470"/>
                </a:lnTo>
                <a:lnTo>
                  <a:pt x="216662" y="207009"/>
                </a:lnTo>
                <a:lnTo>
                  <a:pt x="226949" y="214629"/>
                </a:lnTo>
                <a:lnTo>
                  <a:pt x="237236" y="219709"/>
                </a:lnTo>
                <a:lnTo>
                  <a:pt x="247650" y="227329"/>
                </a:lnTo>
                <a:lnTo>
                  <a:pt x="251078" y="234950"/>
                </a:lnTo>
                <a:lnTo>
                  <a:pt x="251078" y="254000"/>
                </a:lnTo>
                <a:lnTo>
                  <a:pt x="257937" y="266700"/>
                </a:lnTo>
                <a:lnTo>
                  <a:pt x="268224" y="276859"/>
                </a:lnTo>
                <a:lnTo>
                  <a:pt x="278511" y="281940"/>
                </a:lnTo>
                <a:lnTo>
                  <a:pt x="285496" y="284479"/>
                </a:lnTo>
                <a:lnTo>
                  <a:pt x="292353" y="292100"/>
                </a:lnTo>
                <a:lnTo>
                  <a:pt x="295783" y="302259"/>
                </a:lnTo>
                <a:lnTo>
                  <a:pt x="302641" y="309879"/>
                </a:lnTo>
                <a:lnTo>
                  <a:pt x="312927" y="320040"/>
                </a:lnTo>
                <a:lnTo>
                  <a:pt x="330200" y="330200"/>
                </a:lnTo>
                <a:lnTo>
                  <a:pt x="371475" y="361950"/>
                </a:lnTo>
                <a:lnTo>
                  <a:pt x="381762" y="367029"/>
                </a:lnTo>
                <a:lnTo>
                  <a:pt x="398906" y="369570"/>
                </a:lnTo>
                <a:lnTo>
                  <a:pt x="416178" y="374650"/>
                </a:lnTo>
                <a:lnTo>
                  <a:pt x="464312" y="372110"/>
                </a:lnTo>
                <a:lnTo>
                  <a:pt x="553720" y="361950"/>
                </a:lnTo>
                <a:lnTo>
                  <a:pt x="615569" y="356870"/>
                </a:lnTo>
                <a:lnTo>
                  <a:pt x="1558847" y="356870"/>
                </a:lnTo>
                <a:lnTo>
                  <a:pt x="1520063" y="325120"/>
                </a:lnTo>
                <a:lnTo>
                  <a:pt x="1520063" y="322579"/>
                </a:lnTo>
                <a:lnTo>
                  <a:pt x="1516634" y="320040"/>
                </a:lnTo>
                <a:lnTo>
                  <a:pt x="1506347" y="314959"/>
                </a:lnTo>
                <a:lnTo>
                  <a:pt x="1489075" y="307340"/>
                </a:lnTo>
                <a:lnTo>
                  <a:pt x="1461643" y="294640"/>
                </a:lnTo>
                <a:lnTo>
                  <a:pt x="1361821" y="264159"/>
                </a:lnTo>
                <a:lnTo>
                  <a:pt x="1434084" y="251459"/>
                </a:lnTo>
                <a:lnTo>
                  <a:pt x="1478788" y="245109"/>
                </a:lnTo>
                <a:lnTo>
                  <a:pt x="1526921" y="240029"/>
                </a:lnTo>
                <a:lnTo>
                  <a:pt x="1549273" y="234950"/>
                </a:lnTo>
                <a:lnTo>
                  <a:pt x="932052" y="234950"/>
                </a:lnTo>
                <a:lnTo>
                  <a:pt x="897636" y="204470"/>
                </a:lnTo>
                <a:lnTo>
                  <a:pt x="849502" y="160020"/>
                </a:lnTo>
                <a:lnTo>
                  <a:pt x="790955" y="114300"/>
                </a:lnTo>
                <a:lnTo>
                  <a:pt x="760095" y="91440"/>
                </a:lnTo>
                <a:lnTo>
                  <a:pt x="729106" y="69850"/>
                </a:lnTo>
                <a:lnTo>
                  <a:pt x="594995" y="0"/>
                </a:lnTo>
                <a:close/>
              </a:path>
              <a:path w="1689100" h="990600">
                <a:moveTo>
                  <a:pt x="997330" y="189229"/>
                </a:moveTo>
                <a:lnTo>
                  <a:pt x="959485" y="189229"/>
                </a:lnTo>
                <a:lnTo>
                  <a:pt x="956055" y="191770"/>
                </a:lnTo>
                <a:lnTo>
                  <a:pt x="959485" y="194309"/>
                </a:lnTo>
                <a:lnTo>
                  <a:pt x="952626" y="194309"/>
                </a:lnTo>
                <a:lnTo>
                  <a:pt x="938911" y="199390"/>
                </a:lnTo>
                <a:lnTo>
                  <a:pt x="935481" y="204470"/>
                </a:lnTo>
                <a:lnTo>
                  <a:pt x="935481" y="209550"/>
                </a:lnTo>
                <a:lnTo>
                  <a:pt x="942340" y="217170"/>
                </a:lnTo>
                <a:lnTo>
                  <a:pt x="932052" y="234950"/>
                </a:lnTo>
                <a:lnTo>
                  <a:pt x="1549273" y="234950"/>
                </a:lnTo>
                <a:lnTo>
                  <a:pt x="1571625" y="229870"/>
                </a:lnTo>
                <a:lnTo>
                  <a:pt x="1583139" y="224790"/>
                </a:lnTo>
                <a:lnTo>
                  <a:pt x="1021461" y="224790"/>
                </a:lnTo>
                <a:lnTo>
                  <a:pt x="1018031" y="219709"/>
                </a:lnTo>
                <a:lnTo>
                  <a:pt x="1007618" y="212090"/>
                </a:lnTo>
                <a:lnTo>
                  <a:pt x="1011047" y="207009"/>
                </a:lnTo>
                <a:lnTo>
                  <a:pt x="1011047" y="201929"/>
                </a:lnTo>
                <a:lnTo>
                  <a:pt x="1007618" y="196850"/>
                </a:lnTo>
                <a:lnTo>
                  <a:pt x="997330" y="189229"/>
                </a:lnTo>
                <a:close/>
              </a:path>
              <a:path w="1689100" h="990600">
                <a:moveTo>
                  <a:pt x="1678304" y="0"/>
                </a:moveTo>
                <a:lnTo>
                  <a:pt x="1162430" y="0"/>
                </a:lnTo>
                <a:lnTo>
                  <a:pt x="1145159" y="19050"/>
                </a:lnTo>
                <a:lnTo>
                  <a:pt x="1103884" y="74929"/>
                </a:lnTo>
                <a:lnTo>
                  <a:pt x="1066165" y="134620"/>
                </a:lnTo>
                <a:lnTo>
                  <a:pt x="1038605" y="189229"/>
                </a:lnTo>
                <a:lnTo>
                  <a:pt x="1021461" y="224790"/>
                </a:lnTo>
                <a:lnTo>
                  <a:pt x="1583139" y="224790"/>
                </a:lnTo>
                <a:lnTo>
                  <a:pt x="1588897" y="222250"/>
                </a:lnTo>
                <a:lnTo>
                  <a:pt x="1602613" y="214629"/>
                </a:lnTo>
                <a:lnTo>
                  <a:pt x="1609471" y="207009"/>
                </a:lnTo>
                <a:lnTo>
                  <a:pt x="1619758" y="191770"/>
                </a:lnTo>
                <a:lnTo>
                  <a:pt x="1637029" y="168909"/>
                </a:lnTo>
                <a:lnTo>
                  <a:pt x="1647317" y="152400"/>
                </a:lnTo>
                <a:lnTo>
                  <a:pt x="1650746" y="142240"/>
                </a:lnTo>
                <a:lnTo>
                  <a:pt x="1654175" y="134620"/>
                </a:lnTo>
                <a:lnTo>
                  <a:pt x="1654175" y="121920"/>
                </a:lnTo>
                <a:lnTo>
                  <a:pt x="1657603" y="114300"/>
                </a:lnTo>
                <a:lnTo>
                  <a:pt x="1661033" y="109220"/>
                </a:lnTo>
                <a:lnTo>
                  <a:pt x="1668018" y="101600"/>
                </a:lnTo>
                <a:lnTo>
                  <a:pt x="1674876" y="88900"/>
                </a:lnTo>
                <a:lnTo>
                  <a:pt x="1674876" y="69850"/>
                </a:lnTo>
                <a:lnTo>
                  <a:pt x="1671447" y="64770"/>
                </a:lnTo>
                <a:lnTo>
                  <a:pt x="1668018" y="62229"/>
                </a:lnTo>
                <a:lnTo>
                  <a:pt x="1668018" y="49529"/>
                </a:lnTo>
                <a:lnTo>
                  <a:pt x="1674876" y="39370"/>
                </a:lnTo>
                <a:lnTo>
                  <a:pt x="1681734" y="31750"/>
                </a:lnTo>
                <a:lnTo>
                  <a:pt x="1685163" y="26670"/>
                </a:lnTo>
                <a:lnTo>
                  <a:pt x="1688592" y="24129"/>
                </a:lnTo>
                <a:lnTo>
                  <a:pt x="1681734" y="19050"/>
                </a:lnTo>
                <a:lnTo>
                  <a:pt x="1681734" y="13970"/>
                </a:lnTo>
                <a:lnTo>
                  <a:pt x="1678304" y="0"/>
                </a:lnTo>
                <a:close/>
              </a:path>
              <a:path w="1689100" h="990600">
                <a:moveTo>
                  <a:pt x="987044" y="186690"/>
                </a:moveTo>
                <a:lnTo>
                  <a:pt x="962914" y="186690"/>
                </a:lnTo>
                <a:lnTo>
                  <a:pt x="962914" y="189229"/>
                </a:lnTo>
                <a:lnTo>
                  <a:pt x="987044" y="189229"/>
                </a:lnTo>
                <a:lnTo>
                  <a:pt x="987044" y="186690"/>
                </a:lnTo>
                <a:close/>
              </a:path>
              <a:path w="1689100" h="990600">
                <a:moveTo>
                  <a:pt x="969772" y="184150"/>
                </a:moveTo>
                <a:lnTo>
                  <a:pt x="966343" y="186690"/>
                </a:lnTo>
                <a:lnTo>
                  <a:pt x="969772" y="186690"/>
                </a:lnTo>
                <a:lnTo>
                  <a:pt x="969772" y="184150"/>
                </a:lnTo>
                <a:close/>
              </a:path>
              <a:path w="1689100" h="990600">
                <a:moveTo>
                  <a:pt x="969772" y="184150"/>
                </a:moveTo>
                <a:lnTo>
                  <a:pt x="969772" y="186690"/>
                </a:lnTo>
                <a:lnTo>
                  <a:pt x="976756" y="186690"/>
                </a:lnTo>
                <a:lnTo>
                  <a:pt x="969772" y="184150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1612883" y="1185680"/>
            <a:ext cx="318516" cy="22402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1099293" y="990600"/>
            <a:ext cx="1092835" cy="1066800"/>
          </a:xfrm>
          <a:custGeom>
            <a:avLst/>
            <a:gdLst/>
            <a:ahLst/>
            <a:cxnLst/>
            <a:rect l="l" t="t" r="r" b="b"/>
            <a:pathLst>
              <a:path w="1092834" h="1066800">
                <a:moveTo>
                  <a:pt x="865631" y="834644"/>
                </a:moveTo>
                <a:lnTo>
                  <a:pt x="714248" y="834644"/>
                </a:lnTo>
                <a:lnTo>
                  <a:pt x="720851" y="837184"/>
                </a:lnTo>
                <a:lnTo>
                  <a:pt x="730630" y="839597"/>
                </a:lnTo>
                <a:lnTo>
                  <a:pt x="747140" y="854455"/>
                </a:lnTo>
                <a:lnTo>
                  <a:pt x="757047" y="869188"/>
                </a:lnTo>
                <a:lnTo>
                  <a:pt x="763524" y="876680"/>
                </a:lnTo>
                <a:lnTo>
                  <a:pt x="766826" y="884047"/>
                </a:lnTo>
                <a:lnTo>
                  <a:pt x="773429" y="901319"/>
                </a:lnTo>
                <a:lnTo>
                  <a:pt x="776731" y="913638"/>
                </a:lnTo>
                <a:lnTo>
                  <a:pt x="776731" y="926084"/>
                </a:lnTo>
                <a:lnTo>
                  <a:pt x="770127" y="950722"/>
                </a:lnTo>
                <a:lnTo>
                  <a:pt x="757047" y="972947"/>
                </a:lnTo>
                <a:lnTo>
                  <a:pt x="750442" y="987805"/>
                </a:lnTo>
                <a:lnTo>
                  <a:pt x="747140" y="1000125"/>
                </a:lnTo>
                <a:lnTo>
                  <a:pt x="743838" y="1007490"/>
                </a:lnTo>
                <a:lnTo>
                  <a:pt x="743838" y="1017397"/>
                </a:lnTo>
                <a:lnTo>
                  <a:pt x="747140" y="1027302"/>
                </a:lnTo>
                <a:lnTo>
                  <a:pt x="753744" y="1051940"/>
                </a:lnTo>
                <a:lnTo>
                  <a:pt x="766826" y="1066800"/>
                </a:lnTo>
                <a:lnTo>
                  <a:pt x="776731" y="1066800"/>
                </a:lnTo>
                <a:lnTo>
                  <a:pt x="783335" y="1061847"/>
                </a:lnTo>
                <a:lnTo>
                  <a:pt x="789939" y="1059434"/>
                </a:lnTo>
                <a:lnTo>
                  <a:pt x="816228" y="1000125"/>
                </a:lnTo>
                <a:lnTo>
                  <a:pt x="806323" y="985265"/>
                </a:lnTo>
                <a:lnTo>
                  <a:pt x="812926" y="970534"/>
                </a:lnTo>
                <a:lnTo>
                  <a:pt x="819530" y="967994"/>
                </a:lnTo>
                <a:lnTo>
                  <a:pt x="826134" y="960627"/>
                </a:lnTo>
                <a:lnTo>
                  <a:pt x="832738" y="950722"/>
                </a:lnTo>
                <a:lnTo>
                  <a:pt x="836040" y="935863"/>
                </a:lnTo>
                <a:lnTo>
                  <a:pt x="842517" y="923544"/>
                </a:lnTo>
                <a:lnTo>
                  <a:pt x="855726" y="896365"/>
                </a:lnTo>
                <a:lnTo>
                  <a:pt x="862329" y="856869"/>
                </a:lnTo>
                <a:lnTo>
                  <a:pt x="865631" y="834644"/>
                </a:lnTo>
                <a:close/>
              </a:path>
              <a:path w="1092834" h="1066800">
                <a:moveTo>
                  <a:pt x="826493" y="595122"/>
                </a:moveTo>
                <a:lnTo>
                  <a:pt x="575944" y="595122"/>
                </a:lnTo>
                <a:lnTo>
                  <a:pt x="549655" y="622300"/>
                </a:lnTo>
                <a:lnTo>
                  <a:pt x="526668" y="649477"/>
                </a:lnTo>
                <a:lnTo>
                  <a:pt x="496950" y="698880"/>
                </a:lnTo>
                <a:lnTo>
                  <a:pt x="490347" y="711200"/>
                </a:lnTo>
                <a:lnTo>
                  <a:pt x="490347" y="723519"/>
                </a:lnTo>
                <a:lnTo>
                  <a:pt x="496950" y="723519"/>
                </a:lnTo>
                <a:lnTo>
                  <a:pt x="510158" y="738377"/>
                </a:lnTo>
                <a:lnTo>
                  <a:pt x="523366" y="745744"/>
                </a:lnTo>
                <a:lnTo>
                  <a:pt x="549655" y="767969"/>
                </a:lnTo>
                <a:lnTo>
                  <a:pt x="566038" y="777875"/>
                </a:lnTo>
                <a:lnTo>
                  <a:pt x="585851" y="787780"/>
                </a:lnTo>
                <a:lnTo>
                  <a:pt x="602360" y="795147"/>
                </a:lnTo>
                <a:lnTo>
                  <a:pt x="618743" y="797687"/>
                </a:lnTo>
                <a:lnTo>
                  <a:pt x="631951" y="797687"/>
                </a:lnTo>
                <a:lnTo>
                  <a:pt x="651636" y="802513"/>
                </a:lnTo>
                <a:lnTo>
                  <a:pt x="681354" y="827277"/>
                </a:lnTo>
                <a:lnTo>
                  <a:pt x="704341" y="837184"/>
                </a:lnTo>
                <a:lnTo>
                  <a:pt x="714248" y="834644"/>
                </a:lnTo>
                <a:lnTo>
                  <a:pt x="865631" y="834644"/>
                </a:lnTo>
                <a:lnTo>
                  <a:pt x="862329" y="817372"/>
                </a:lnTo>
                <a:lnTo>
                  <a:pt x="829436" y="713613"/>
                </a:lnTo>
                <a:lnTo>
                  <a:pt x="812926" y="649477"/>
                </a:lnTo>
                <a:lnTo>
                  <a:pt x="809625" y="629665"/>
                </a:lnTo>
                <a:lnTo>
                  <a:pt x="809625" y="622300"/>
                </a:lnTo>
                <a:lnTo>
                  <a:pt x="812926" y="619887"/>
                </a:lnTo>
                <a:lnTo>
                  <a:pt x="819530" y="614934"/>
                </a:lnTo>
                <a:lnTo>
                  <a:pt x="822832" y="607440"/>
                </a:lnTo>
                <a:lnTo>
                  <a:pt x="826493" y="595122"/>
                </a:lnTo>
                <a:close/>
              </a:path>
              <a:path w="1092834" h="1066800">
                <a:moveTo>
                  <a:pt x="896831" y="585215"/>
                </a:moveTo>
                <a:lnTo>
                  <a:pt x="829436" y="585215"/>
                </a:lnTo>
                <a:lnTo>
                  <a:pt x="842517" y="617347"/>
                </a:lnTo>
                <a:lnTo>
                  <a:pt x="852424" y="627252"/>
                </a:lnTo>
                <a:lnTo>
                  <a:pt x="852424" y="642112"/>
                </a:lnTo>
                <a:lnTo>
                  <a:pt x="865631" y="664337"/>
                </a:lnTo>
                <a:lnTo>
                  <a:pt x="868933" y="669163"/>
                </a:lnTo>
                <a:lnTo>
                  <a:pt x="885316" y="701294"/>
                </a:lnTo>
                <a:lnTo>
                  <a:pt x="891921" y="701294"/>
                </a:lnTo>
                <a:lnTo>
                  <a:pt x="895223" y="706247"/>
                </a:lnTo>
                <a:lnTo>
                  <a:pt x="891921" y="711200"/>
                </a:lnTo>
                <a:lnTo>
                  <a:pt x="901826" y="726059"/>
                </a:lnTo>
                <a:lnTo>
                  <a:pt x="915034" y="750697"/>
                </a:lnTo>
                <a:lnTo>
                  <a:pt x="938022" y="765555"/>
                </a:lnTo>
                <a:lnTo>
                  <a:pt x="967612" y="772922"/>
                </a:lnTo>
                <a:lnTo>
                  <a:pt x="961008" y="758063"/>
                </a:lnTo>
                <a:lnTo>
                  <a:pt x="979212" y="758063"/>
                </a:lnTo>
                <a:lnTo>
                  <a:pt x="984123" y="750697"/>
                </a:lnTo>
                <a:lnTo>
                  <a:pt x="984123" y="728472"/>
                </a:lnTo>
                <a:lnTo>
                  <a:pt x="970914" y="703834"/>
                </a:lnTo>
                <a:lnTo>
                  <a:pt x="964310" y="688975"/>
                </a:lnTo>
                <a:lnTo>
                  <a:pt x="954531" y="686562"/>
                </a:lnTo>
                <a:lnTo>
                  <a:pt x="954531" y="681609"/>
                </a:lnTo>
                <a:lnTo>
                  <a:pt x="957706" y="676655"/>
                </a:lnTo>
                <a:lnTo>
                  <a:pt x="941324" y="646938"/>
                </a:lnTo>
                <a:lnTo>
                  <a:pt x="938022" y="642112"/>
                </a:lnTo>
                <a:lnTo>
                  <a:pt x="924813" y="619887"/>
                </a:lnTo>
                <a:lnTo>
                  <a:pt x="911732" y="607440"/>
                </a:lnTo>
                <a:lnTo>
                  <a:pt x="905128" y="597662"/>
                </a:lnTo>
                <a:lnTo>
                  <a:pt x="896831" y="585215"/>
                </a:lnTo>
                <a:close/>
              </a:path>
              <a:path w="1092834" h="1066800">
                <a:moveTo>
                  <a:pt x="979212" y="758063"/>
                </a:moveTo>
                <a:lnTo>
                  <a:pt x="961008" y="758063"/>
                </a:lnTo>
                <a:lnTo>
                  <a:pt x="970914" y="770509"/>
                </a:lnTo>
                <a:lnTo>
                  <a:pt x="979212" y="758063"/>
                </a:lnTo>
                <a:close/>
              </a:path>
              <a:path w="1092834" h="1066800">
                <a:moveTo>
                  <a:pt x="1092707" y="567944"/>
                </a:moveTo>
                <a:lnTo>
                  <a:pt x="885316" y="567944"/>
                </a:lnTo>
                <a:lnTo>
                  <a:pt x="911732" y="580263"/>
                </a:lnTo>
                <a:lnTo>
                  <a:pt x="921511" y="582802"/>
                </a:lnTo>
                <a:lnTo>
                  <a:pt x="934719" y="582802"/>
                </a:lnTo>
                <a:lnTo>
                  <a:pt x="941324" y="587755"/>
                </a:lnTo>
                <a:lnTo>
                  <a:pt x="957706" y="602488"/>
                </a:lnTo>
                <a:lnTo>
                  <a:pt x="1007109" y="656844"/>
                </a:lnTo>
                <a:lnTo>
                  <a:pt x="1086103" y="745744"/>
                </a:lnTo>
                <a:lnTo>
                  <a:pt x="1092707" y="750697"/>
                </a:lnTo>
                <a:lnTo>
                  <a:pt x="1092707" y="567944"/>
                </a:lnTo>
                <a:close/>
              </a:path>
              <a:path w="1092834" h="1066800">
                <a:moveTo>
                  <a:pt x="263271" y="298830"/>
                </a:moveTo>
                <a:lnTo>
                  <a:pt x="190880" y="298830"/>
                </a:lnTo>
                <a:lnTo>
                  <a:pt x="101980" y="311150"/>
                </a:lnTo>
                <a:lnTo>
                  <a:pt x="92201" y="316102"/>
                </a:lnTo>
                <a:lnTo>
                  <a:pt x="49402" y="328422"/>
                </a:lnTo>
                <a:lnTo>
                  <a:pt x="13207" y="348234"/>
                </a:lnTo>
                <a:lnTo>
                  <a:pt x="0" y="365505"/>
                </a:lnTo>
                <a:lnTo>
                  <a:pt x="0" y="400050"/>
                </a:lnTo>
                <a:lnTo>
                  <a:pt x="46100" y="442087"/>
                </a:lnTo>
                <a:lnTo>
                  <a:pt x="69087" y="451865"/>
                </a:lnTo>
                <a:lnTo>
                  <a:pt x="75691" y="454405"/>
                </a:lnTo>
                <a:lnTo>
                  <a:pt x="85598" y="454405"/>
                </a:lnTo>
                <a:lnTo>
                  <a:pt x="92201" y="459359"/>
                </a:lnTo>
                <a:lnTo>
                  <a:pt x="98678" y="464312"/>
                </a:lnTo>
                <a:lnTo>
                  <a:pt x="105282" y="469138"/>
                </a:lnTo>
                <a:lnTo>
                  <a:pt x="115188" y="474090"/>
                </a:lnTo>
                <a:lnTo>
                  <a:pt x="128397" y="476630"/>
                </a:lnTo>
                <a:lnTo>
                  <a:pt x="138175" y="476630"/>
                </a:lnTo>
                <a:lnTo>
                  <a:pt x="151383" y="481584"/>
                </a:lnTo>
                <a:lnTo>
                  <a:pt x="161289" y="486537"/>
                </a:lnTo>
                <a:lnTo>
                  <a:pt x="164591" y="491363"/>
                </a:lnTo>
                <a:lnTo>
                  <a:pt x="171196" y="496315"/>
                </a:lnTo>
                <a:lnTo>
                  <a:pt x="197484" y="506222"/>
                </a:lnTo>
                <a:lnTo>
                  <a:pt x="207390" y="516127"/>
                </a:lnTo>
                <a:lnTo>
                  <a:pt x="213994" y="526034"/>
                </a:lnTo>
                <a:lnTo>
                  <a:pt x="213994" y="530987"/>
                </a:lnTo>
                <a:lnTo>
                  <a:pt x="217169" y="535813"/>
                </a:lnTo>
                <a:lnTo>
                  <a:pt x="223774" y="538352"/>
                </a:lnTo>
                <a:lnTo>
                  <a:pt x="233679" y="540765"/>
                </a:lnTo>
                <a:lnTo>
                  <a:pt x="246887" y="550672"/>
                </a:lnTo>
                <a:lnTo>
                  <a:pt x="250189" y="558038"/>
                </a:lnTo>
                <a:lnTo>
                  <a:pt x="250189" y="562990"/>
                </a:lnTo>
                <a:lnTo>
                  <a:pt x="253491" y="565530"/>
                </a:lnTo>
                <a:lnTo>
                  <a:pt x="259968" y="575437"/>
                </a:lnTo>
                <a:lnTo>
                  <a:pt x="273176" y="582802"/>
                </a:lnTo>
                <a:lnTo>
                  <a:pt x="279780" y="585215"/>
                </a:lnTo>
                <a:lnTo>
                  <a:pt x="286384" y="587755"/>
                </a:lnTo>
                <a:lnTo>
                  <a:pt x="292861" y="592709"/>
                </a:lnTo>
                <a:lnTo>
                  <a:pt x="299465" y="600075"/>
                </a:lnTo>
                <a:lnTo>
                  <a:pt x="306069" y="605027"/>
                </a:lnTo>
                <a:lnTo>
                  <a:pt x="315975" y="609980"/>
                </a:lnTo>
                <a:lnTo>
                  <a:pt x="329183" y="617347"/>
                </a:lnTo>
                <a:lnTo>
                  <a:pt x="355473" y="629665"/>
                </a:lnTo>
                <a:lnTo>
                  <a:pt x="368680" y="637159"/>
                </a:lnTo>
                <a:lnTo>
                  <a:pt x="378459" y="639572"/>
                </a:lnTo>
                <a:lnTo>
                  <a:pt x="404875" y="639572"/>
                </a:lnTo>
                <a:lnTo>
                  <a:pt x="441071" y="632205"/>
                </a:lnTo>
                <a:lnTo>
                  <a:pt x="473963" y="622300"/>
                </a:lnTo>
                <a:lnTo>
                  <a:pt x="503554" y="612394"/>
                </a:lnTo>
                <a:lnTo>
                  <a:pt x="546353" y="600075"/>
                </a:lnTo>
                <a:lnTo>
                  <a:pt x="575944" y="595122"/>
                </a:lnTo>
                <a:lnTo>
                  <a:pt x="826493" y="595122"/>
                </a:lnTo>
                <a:lnTo>
                  <a:pt x="829436" y="585215"/>
                </a:lnTo>
                <a:lnTo>
                  <a:pt x="896831" y="585215"/>
                </a:lnTo>
                <a:lnTo>
                  <a:pt x="885316" y="567944"/>
                </a:lnTo>
                <a:lnTo>
                  <a:pt x="1092707" y="567944"/>
                </a:lnTo>
                <a:lnTo>
                  <a:pt x="1092707" y="464312"/>
                </a:lnTo>
                <a:lnTo>
                  <a:pt x="750442" y="464312"/>
                </a:lnTo>
                <a:lnTo>
                  <a:pt x="714248" y="444500"/>
                </a:lnTo>
                <a:lnTo>
                  <a:pt x="668147" y="417322"/>
                </a:lnTo>
                <a:lnTo>
                  <a:pt x="612139" y="387730"/>
                </a:lnTo>
                <a:lnTo>
                  <a:pt x="552957" y="362965"/>
                </a:lnTo>
                <a:lnTo>
                  <a:pt x="480567" y="335788"/>
                </a:lnTo>
                <a:lnTo>
                  <a:pt x="408177" y="316102"/>
                </a:lnTo>
                <a:lnTo>
                  <a:pt x="335660" y="303784"/>
                </a:lnTo>
                <a:lnTo>
                  <a:pt x="263271" y="298830"/>
                </a:lnTo>
                <a:close/>
              </a:path>
              <a:path w="1092834" h="1066800">
                <a:moveTo>
                  <a:pt x="789939" y="414909"/>
                </a:moveTo>
                <a:lnTo>
                  <a:pt x="783335" y="417322"/>
                </a:lnTo>
                <a:lnTo>
                  <a:pt x="763524" y="417322"/>
                </a:lnTo>
                <a:lnTo>
                  <a:pt x="763524" y="419862"/>
                </a:lnTo>
                <a:lnTo>
                  <a:pt x="760349" y="419862"/>
                </a:lnTo>
                <a:lnTo>
                  <a:pt x="760349" y="422275"/>
                </a:lnTo>
                <a:lnTo>
                  <a:pt x="763524" y="424688"/>
                </a:lnTo>
                <a:lnTo>
                  <a:pt x="757047" y="424688"/>
                </a:lnTo>
                <a:lnTo>
                  <a:pt x="750442" y="427227"/>
                </a:lnTo>
                <a:lnTo>
                  <a:pt x="747140" y="432180"/>
                </a:lnTo>
                <a:lnTo>
                  <a:pt x="747140" y="437134"/>
                </a:lnTo>
                <a:lnTo>
                  <a:pt x="750442" y="442087"/>
                </a:lnTo>
                <a:lnTo>
                  <a:pt x="753744" y="446913"/>
                </a:lnTo>
                <a:lnTo>
                  <a:pt x="753744" y="461772"/>
                </a:lnTo>
                <a:lnTo>
                  <a:pt x="750442" y="464312"/>
                </a:lnTo>
                <a:lnTo>
                  <a:pt x="1092707" y="464312"/>
                </a:lnTo>
                <a:lnTo>
                  <a:pt x="1092707" y="442087"/>
                </a:lnTo>
                <a:lnTo>
                  <a:pt x="819530" y="442087"/>
                </a:lnTo>
                <a:lnTo>
                  <a:pt x="806323" y="432180"/>
                </a:lnTo>
                <a:lnTo>
                  <a:pt x="806323" y="422275"/>
                </a:lnTo>
                <a:lnTo>
                  <a:pt x="803021" y="419862"/>
                </a:lnTo>
                <a:lnTo>
                  <a:pt x="796543" y="417322"/>
                </a:lnTo>
                <a:lnTo>
                  <a:pt x="789939" y="414909"/>
                </a:lnTo>
                <a:close/>
              </a:path>
              <a:path w="1092834" h="1066800">
                <a:moveTo>
                  <a:pt x="1092707" y="0"/>
                </a:moveTo>
                <a:lnTo>
                  <a:pt x="1049908" y="24637"/>
                </a:lnTo>
                <a:lnTo>
                  <a:pt x="1026922" y="42037"/>
                </a:lnTo>
                <a:lnTo>
                  <a:pt x="1000505" y="61722"/>
                </a:lnTo>
                <a:lnTo>
                  <a:pt x="954531" y="106172"/>
                </a:lnTo>
                <a:lnTo>
                  <a:pt x="918209" y="153162"/>
                </a:lnTo>
                <a:lnTo>
                  <a:pt x="888618" y="204977"/>
                </a:lnTo>
                <a:lnTo>
                  <a:pt x="862329" y="264287"/>
                </a:lnTo>
                <a:lnTo>
                  <a:pt x="845819" y="313563"/>
                </a:lnTo>
                <a:lnTo>
                  <a:pt x="836040" y="362965"/>
                </a:lnTo>
                <a:lnTo>
                  <a:pt x="829436" y="407415"/>
                </a:lnTo>
                <a:lnTo>
                  <a:pt x="826134" y="439547"/>
                </a:lnTo>
                <a:lnTo>
                  <a:pt x="819530" y="442087"/>
                </a:lnTo>
                <a:lnTo>
                  <a:pt x="1092707" y="442087"/>
                </a:lnTo>
                <a:lnTo>
                  <a:pt x="1092707" y="439547"/>
                </a:lnTo>
                <a:lnTo>
                  <a:pt x="1069721" y="437134"/>
                </a:lnTo>
                <a:lnTo>
                  <a:pt x="1092707" y="427227"/>
                </a:lnTo>
                <a:lnTo>
                  <a:pt x="1092707" y="0"/>
                </a:lnTo>
                <a:close/>
              </a:path>
              <a:path w="1092834" h="1066800">
                <a:moveTo>
                  <a:pt x="770127" y="414909"/>
                </a:moveTo>
                <a:lnTo>
                  <a:pt x="766826" y="417322"/>
                </a:lnTo>
                <a:lnTo>
                  <a:pt x="776731" y="417322"/>
                </a:lnTo>
                <a:lnTo>
                  <a:pt x="770127" y="414909"/>
                </a:lnTo>
                <a:close/>
              </a:path>
              <a:path w="1092834" h="1066800">
                <a:moveTo>
                  <a:pt x="783335" y="414909"/>
                </a:moveTo>
                <a:lnTo>
                  <a:pt x="780033" y="414909"/>
                </a:lnTo>
                <a:lnTo>
                  <a:pt x="776731" y="417322"/>
                </a:lnTo>
                <a:lnTo>
                  <a:pt x="783335" y="417322"/>
                </a:lnTo>
                <a:lnTo>
                  <a:pt x="783335" y="414909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1188" y="313440"/>
            <a:ext cx="193421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22017" y="1977701"/>
            <a:ext cx="93479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D0D0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7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7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7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g"/><Relationship Id="rId5" Type="http://schemas.openxmlformats.org/officeDocument/2006/relationships/image" Target="../media/image80.png"/><Relationship Id="rId4" Type="http://schemas.openxmlformats.org/officeDocument/2006/relationships/image" Target="../media/image79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466344"/>
            <a:ext cx="10088880" cy="6117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4600" y="888314"/>
            <a:ext cx="494982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25" dirty="0">
                <a:solidFill>
                  <a:srgbClr val="404040"/>
                </a:solidFill>
                <a:latin typeface="Verdana"/>
                <a:cs typeface="Verdana"/>
              </a:rPr>
              <a:t>Farmers </a:t>
            </a:r>
            <a:r>
              <a:rPr b="0" spc="-5" dirty="0">
                <a:solidFill>
                  <a:srgbClr val="404040"/>
                </a:solidFill>
                <a:latin typeface="Verdana"/>
                <a:cs typeface="Verdana"/>
              </a:rPr>
              <a:t>poor</a:t>
            </a:r>
            <a:r>
              <a:rPr b="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b="0" spc="-5" dirty="0">
                <a:solidFill>
                  <a:srgbClr val="404040"/>
                </a:solidFill>
                <a:latin typeface="Verdana"/>
                <a:cs typeface="Verdana"/>
              </a:rPr>
              <a:t>conditions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5544" y="1751549"/>
            <a:ext cx="4382135" cy="2043508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  <a:tabLst>
                <a:tab pos="354965" algn="l"/>
              </a:tabLst>
            </a:pPr>
            <a:r>
              <a:rPr sz="1800" spc="340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Financial crises of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farmers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No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money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available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investment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Bank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debts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Do not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get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much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prize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from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crops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40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Far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away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from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markets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17548" y="3962398"/>
            <a:ext cx="8738616" cy="2887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4594" y="888314"/>
            <a:ext cx="287083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404040"/>
                </a:solidFill>
                <a:latin typeface="Verdana"/>
                <a:cs typeface="Verdana"/>
              </a:rPr>
              <a:t>Crop</a:t>
            </a:r>
            <a:r>
              <a:rPr b="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b="0" spc="-10" dirty="0">
                <a:solidFill>
                  <a:srgbClr val="404040"/>
                </a:solidFill>
                <a:latin typeface="Verdana"/>
                <a:cs typeface="Verdana"/>
              </a:rPr>
              <a:t>intensity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4943" y="2056003"/>
            <a:ext cx="8531225" cy="1232389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Crop intensity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lower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The number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 crops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grown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on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piece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 land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is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known as crop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intensity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Low crop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intensity than developed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countries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26107" y="3657598"/>
            <a:ext cx="9041892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6073" y="888314"/>
            <a:ext cx="409447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404040"/>
                </a:solidFill>
                <a:latin typeface="Verdana"/>
                <a:cs typeface="Verdana"/>
              </a:rPr>
              <a:t>Land </a:t>
            </a:r>
            <a:r>
              <a:rPr b="0" spc="-5" dirty="0">
                <a:solidFill>
                  <a:srgbClr val="404040"/>
                </a:solidFill>
                <a:latin typeface="Verdana"/>
                <a:cs typeface="Verdana"/>
              </a:rPr>
              <a:t>tenure</a:t>
            </a:r>
            <a:r>
              <a:rPr b="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b="0" dirty="0">
                <a:solidFill>
                  <a:srgbClr val="404040"/>
                </a:solidFill>
                <a:latin typeface="Verdana"/>
                <a:cs typeface="Verdana"/>
              </a:rPr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99794" y="2405003"/>
            <a:ext cx="4623435" cy="259686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land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tenure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system:</a:t>
            </a:r>
            <a:endParaRPr sz="1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Common law system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in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which land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is 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owned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by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an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individual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Land lords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buy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fertile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piece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land</a:t>
            </a:r>
            <a:endParaRPr sz="1800">
              <a:latin typeface="Verdana"/>
              <a:cs typeface="Verdana"/>
            </a:endParaRPr>
          </a:p>
          <a:p>
            <a:pPr marL="355600" marR="212725" indent="-3429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Poor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farmers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get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nothing with</a:t>
            </a:r>
            <a:r>
              <a:rPr sz="1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hard 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work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Low yield on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defective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land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part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02909" y="1981200"/>
            <a:ext cx="5689091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6069" y="888314"/>
            <a:ext cx="521779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0" dirty="0">
                <a:solidFill>
                  <a:srgbClr val="404040"/>
                </a:solidFill>
                <a:latin typeface="Verdana"/>
                <a:cs typeface="Verdana"/>
              </a:rPr>
              <a:t>Waterlogging </a:t>
            </a:r>
            <a:r>
              <a:rPr b="0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b="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b="0" dirty="0">
                <a:solidFill>
                  <a:srgbClr val="404040"/>
                </a:solidFill>
                <a:latin typeface="Verdana"/>
                <a:cs typeface="Verdana"/>
              </a:rPr>
              <a:t>salinity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9936" y="1874394"/>
            <a:ext cx="5750560" cy="2043508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It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causes when water-table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is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above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1.5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meter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Salts on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surface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Stagnant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water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Low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plant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growth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40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0.1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million acre land is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affected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21308" y="3428999"/>
            <a:ext cx="10871200" cy="3429000"/>
            <a:chOff x="1321308" y="3428999"/>
            <a:chExt cx="10871200" cy="3429000"/>
          </a:xfrm>
        </p:grpSpPr>
        <p:sp>
          <p:nvSpPr>
            <p:cNvPr id="5" name="object 5"/>
            <p:cNvSpPr/>
            <p:nvPr/>
          </p:nvSpPr>
          <p:spPr>
            <a:xfrm>
              <a:off x="6603492" y="3428999"/>
              <a:ext cx="5588507" cy="3428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1308" y="4005071"/>
              <a:ext cx="5320284" cy="28529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4595" y="888314"/>
            <a:ext cx="450596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20" dirty="0">
                <a:solidFill>
                  <a:srgbClr val="404040"/>
                </a:solidFill>
                <a:latin typeface="Verdana"/>
                <a:cs typeface="Verdana"/>
              </a:rPr>
              <a:t>Poor </a:t>
            </a:r>
            <a:r>
              <a:rPr b="0" spc="-10" dirty="0">
                <a:solidFill>
                  <a:srgbClr val="404040"/>
                </a:solidFill>
                <a:latin typeface="Verdana"/>
                <a:cs typeface="Verdana"/>
              </a:rPr>
              <a:t>irrigation</a:t>
            </a:r>
            <a:r>
              <a:rPr b="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b="0" dirty="0">
                <a:solidFill>
                  <a:srgbClr val="404040"/>
                </a:solidFill>
                <a:latin typeface="Verdana"/>
                <a:cs typeface="Verdana"/>
              </a:rPr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6441" y="1770342"/>
            <a:ext cx="4836795" cy="2043508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  <a:tabLst>
                <a:tab pos="354965" algn="l"/>
              </a:tabLst>
            </a:pPr>
            <a:r>
              <a:rPr sz="1800" spc="340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No proper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canals,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dams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barrages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Drought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may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happen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Water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storage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because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 more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rainfall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Steeling of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water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from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canals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No proper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division of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water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26107" y="3904488"/>
            <a:ext cx="9041892" cy="2953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6073" y="888314"/>
            <a:ext cx="450278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404040"/>
                </a:solidFill>
                <a:latin typeface="Verdana"/>
                <a:cs typeface="Verdana"/>
              </a:rPr>
              <a:t>Low </a:t>
            </a:r>
            <a:r>
              <a:rPr b="0" spc="-5" dirty="0">
                <a:solidFill>
                  <a:srgbClr val="404040"/>
                </a:solidFill>
                <a:latin typeface="Verdana"/>
                <a:cs typeface="Verdana"/>
              </a:rPr>
              <a:t>quality</a:t>
            </a:r>
            <a:r>
              <a:rPr b="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b="0" dirty="0">
                <a:solidFill>
                  <a:srgbClr val="404040"/>
                </a:solidFill>
                <a:latin typeface="Verdana"/>
                <a:cs typeface="Verdana"/>
              </a:rPr>
              <a:t>chemicals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8194" y="1897760"/>
            <a:ext cx="5588635" cy="1232389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Low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quality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fertilizers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Poor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quality pesticides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and other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chemicals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Less availability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 fertilizers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to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small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farmers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45111" y="3352805"/>
            <a:ext cx="10937748" cy="350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4595" y="888314"/>
            <a:ext cx="455422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0" dirty="0">
                <a:solidFill>
                  <a:srgbClr val="404040"/>
                </a:solidFill>
                <a:latin typeface="Verdana"/>
                <a:cs typeface="Verdana"/>
              </a:rPr>
              <a:t>Unavailability </a:t>
            </a:r>
            <a:r>
              <a:rPr b="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b="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b="0" spc="-5" dirty="0">
                <a:solidFill>
                  <a:srgbClr val="404040"/>
                </a:solidFill>
                <a:latin typeface="Verdana"/>
                <a:cs typeface="Verdana"/>
              </a:rPr>
              <a:t>funds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5" y="2379092"/>
            <a:ext cx="3446145" cy="2191626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Government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is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very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poor</a:t>
            </a:r>
            <a:endParaRPr sz="1800">
              <a:latin typeface="Verdana"/>
              <a:cs typeface="Verdana"/>
            </a:endParaRPr>
          </a:p>
          <a:p>
            <a:pPr marL="355600" marR="116839" indent="-3429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Have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not money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spend  on agriculture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340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Farmers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are not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financially</a:t>
            </a:r>
            <a:endParaRPr sz="18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strong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Improper loan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system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34941" y="1905000"/>
            <a:ext cx="6957059" cy="4620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6067" y="964514"/>
            <a:ext cx="459486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0" dirty="0">
                <a:solidFill>
                  <a:srgbClr val="404040"/>
                </a:solidFill>
                <a:latin typeface="Verdana"/>
                <a:cs typeface="Verdana"/>
              </a:rPr>
              <a:t>Unavailability </a:t>
            </a:r>
            <a:r>
              <a:rPr b="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b="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b="0" dirty="0">
                <a:solidFill>
                  <a:srgbClr val="404040"/>
                </a:solidFill>
                <a:latin typeface="Verdana"/>
                <a:cs typeface="Verdana"/>
              </a:rPr>
              <a:t>seeds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8196" y="1787779"/>
            <a:ext cx="6171565" cy="1637628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Lack of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seed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industries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Lack of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seed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production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Improper seed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quality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Large money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is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required to spend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on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that</a:t>
            </a:r>
            <a:r>
              <a:rPr sz="1800" spc="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industry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5251" y="3581398"/>
            <a:ext cx="8939784" cy="3264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6066" y="888314"/>
            <a:ext cx="321437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solidFill>
                  <a:srgbClr val="404040"/>
                </a:solidFill>
                <a:latin typeface="Verdana"/>
                <a:cs typeface="Verdana"/>
              </a:rPr>
              <a:t>Other</a:t>
            </a:r>
            <a:r>
              <a:rPr b="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b="0" spc="-5" dirty="0">
                <a:solidFill>
                  <a:srgbClr val="404040"/>
                </a:solidFill>
                <a:latin typeface="Verdana"/>
                <a:cs typeface="Verdana"/>
              </a:rPr>
              <a:t>problems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99793" y="1825879"/>
            <a:ext cx="3108960" cy="1637628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Various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plant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diseases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Natural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 calamities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Scarcity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(HYV)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Seeds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340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Underutilization of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land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295400"/>
            <a:ext cx="12192000" cy="5527675"/>
            <a:chOff x="0" y="1295400"/>
            <a:chExt cx="12192000" cy="5527675"/>
          </a:xfrm>
        </p:grpSpPr>
        <p:sp>
          <p:nvSpPr>
            <p:cNvPr id="5" name="object 5"/>
            <p:cNvSpPr/>
            <p:nvPr/>
          </p:nvSpPr>
          <p:spPr>
            <a:xfrm>
              <a:off x="6400800" y="1295400"/>
              <a:ext cx="5791199" cy="2743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733798"/>
              <a:ext cx="6400800" cy="30891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0400" y="4267198"/>
              <a:ext cx="4469892" cy="25557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 noChangeArrowheads="1"/>
          </p:cNvSpPr>
          <p:nvPr/>
        </p:nvSpPr>
        <p:spPr>
          <a:xfrm>
            <a:off x="457200" y="267494"/>
            <a:ext cx="8229600" cy="1104106"/>
          </a:xfrm>
          <a:prstGeom prst="rect">
            <a:avLst/>
          </a:prstGeom>
          <a:solidFill>
            <a:srgbClr val="F3A447"/>
          </a:solidFill>
        </p:spPr>
        <p:txBody>
          <a:bodyPr vert="horz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marL="484632" algn="l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kumimoji="0" sz="4100" b="1" kern="1200">
                <a:ln w="6350"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pPr marL="484632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 w="6350">
                  <a:noFill/>
                </a:ln>
                <a:solidFill>
                  <a:sysClr val="window" lastClr="FFFF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/>
              </a:rPr>
              <a:t>    </a:t>
            </a:r>
            <a:r>
              <a:rPr kumimoji="0" lang="en-US" sz="8800" b="1" i="0" u="none" strike="noStrike" kern="1200" cap="none" spc="0" normalizeH="0" baseline="0" noProof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/>
              </a:rPr>
              <a:t>Threats</a:t>
            </a:r>
            <a:endParaRPr kumimoji="0" lang="en-US" sz="8800" b="1" i="0" u="none" strike="noStrike" kern="1200" cap="none" spc="0" normalizeH="0" baseline="0" noProof="0" dirty="0" smtClean="0">
              <a:ln w="6350"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/>
            </a:endParaRPr>
          </a:p>
        </p:txBody>
      </p:sp>
      <p:grpSp>
        <p:nvGrpSpPr>
          <p:cNvPr id="6" name="Diagram 3"/>
          <p:cNvGrpSpPr>
            <a:grpSpLocks/>
          </p:cNvGrpSpPr>
          <p:nvPr/>
        </p:nvGrpSpPr>
        <p:grpSpPr bwMode="auto">
          <a:xfrm>
            <a:off x="1500308" y="1982575"/>
            <a:ext cx="7602539" cy="4191000"/>
            <a:chOff x="1644" y="609"/>
            <a:chExt cx="2472" cy="2688"/>
          </a:xfrm>
        </p:grpSpPr>
        <p:sp>
          <p:nvSpPr>
            <p:cNvPr id="7" name="_s2052"/>
            <p:cNvSpPr>
              <a:spLocks noChangeShapeType="1"/>
            </p:cNvSpPr>
            <p:nvPr/>
          </p:nvSpPr>
          <p:spPr bwMode="auto">
            <a:xfrm flipH="1" flipV="1">
              <a:off x="2345" y="1643"/>
              <a:ext cx="269" cy="156"/>
            </a:xfrm>
            <a:prstGeom prst="line">
              <a:avLst/>
            </a:prstGeom>
            <a:noFill/>
            <a:ln w="38100">
              <a:solidFill>
                <a:srgbClr val="A5B59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8" name="_s2053"/>
            <p:cNvSpPr>
              <a:spLocks noChangeArrowheads="1"/>
            </p:cNvSpPr>
            <p:nvPr/>
          </p:nvSpPr>
          <p:spPr bwMode="auto">
            <a:xfrm>
              <a:off x="1769" y="1180"/>
              <a:ext cx="618" cy="618"/>
            </a:xfrm>
            <a:prstGeom prst="ellipse">
              <a:avLst/>
            </a:prstGeom>
            <a:gradFill rotWithShape="1">
              <a:gsLst>
                <a:gs pos="0">
                  <a:srgbClr val="A5B592"/>
                </a:gs>
                <a:gs pos="100000">
                  <a:srgbClr val="DBE1E7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cs typeface="Arial" pitchFamily="34" charset="0"/>
                </a:rPr>
                <a:t>Climate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cs typeface="Arial" pitchFamily="34" charset="0"/>
                </a:rPr>
                <a:t>Change</a:t>
              </a: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_s2054"/>
            <p:cNvSpPr>
              <a:spLocks noChangeShapeType="1"/>
            </p:cNvSpPr>
            <p:nvPr/>
          </p:nvSpPr>
          <p:spPr bwMode="auto">
            <a:xfrm flipH="1">
              <a:off x="2345" y="2106"/>
              <a:ext cx="269" cy="155"/>
            </a:xfrm>
            <a:prstGeom prst="line">
              <a:avLst/>
            </a:prstGeom>
            <a:noFill/>
            <a:ln w="38100">
              <a:solidFill>
                <a:srgbClr val="A5B59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0" name="_s2055"/>
            <p:cNvSpPr>
              <a:spLocks noChangeArrowheads="1"/>
            </p:cNvSpPr>
            <p:nvPr/>
          </p:nvSpPr>
          <p:spPr bwMode="auto">
            <a:xfrm>
              <a:off x="1769" y="2106"/>
              <a:ext cx="618" cy="618"/>
            </a:xfrm>
            <a:prstGeom prst="ellipse">
              <a:avLst/>
            </a:prstGeom>
            <a:gradFill rotWithShape="1">
              <a:gsLst>
                <a:gs pos="0">
                  <a:srgbClr val="A5B592"/>
                </a:gs>
                <a:gs pos="100000">
                  <a:srgbClr val="DBE1E7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cs typeface="Arial" pitchFamily="34" charset="0"/>
                </a:rPr>
                <a:t>Water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cs typeface="Arial" pitchFamily="34" charset="0"/>
                </a:rPr>
                <a:t>Sharing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cs typeface="Arial" pitchFamily="34" charset="0"/>
                </a:rPr>
                <a:t>Issues</a:t>
              </a: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_s2056"/>
            <p:cNvSpPr>
              <a:spLocks noChangeShapeType="1"/>
            </p:cNvSpPr>
            <p:nvPr/>
          </p:nvSpPr>
          <p:spPr bwMode="auto">
            <a:xfrm>
              <a:off x="2880" y="2260"/>
              <a:ext cx="0" cy="310"/>
            </a:xfrm>
            <a:prstGeom prst="line">
              <a:avLst/>
            </a:prstGeom>
            <a:noFill/>
            <a:ln w="38100">
              <a:solidFill>
                <a:srgbClr val="A5B59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2" name="_s2057"/>
            <p:cNvSpPr>
              <a:spLocks noChangeArrowheads="1"/>
            </p:cNvSpPr>
            <p:nvPr/>
          </p:nvSpPr>
          <p:spPr bwMode="auto">
            <a:xfrm>
              <a:off x="2571" y="2569"/>
              <a:ext cx="618" cy="618"/>
            </a:xfrm>
            <a:prstGeom prst="ellipse">
              <a:avLst/>
            </a:prstGeom>
            <a:gradFill rotWithShape="1">
              <a:gsLst>
                <a:gs pos="0">
                  <a:srgbClr val="A5B592"/>
                </a:gs>
                <a:gs pos="100000">
                  <a:srgbClr val="DBE1E7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cs typeface="Arial" pitchFamily="34" charset="0"/>
                </a:rPr>
                <a:t>Increasing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cs typeface="Arial" pitchFamily="34" charset="0"/>
                </a:rPr>
                <a:t>Water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cs typeface="Arial" pitchFamily="34" charset="0"/>
                </a:rPr>
                <a:t>Deficit</a:t>
              </a: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_s2058"/>
            <p:cNvSpPr>
              <a:spLocks noChangeShapeType="1"/>
            </p:cNvSpPr>
            <p:nvPr/>
          </p:nvSpPr>
          <p:spPr bwMode="auto">
            <a:xfrm>
              <a:off x="3147" y="2106"/>
              <a:ext cx="268" cy="155"/>
            </a:xfrm>
            <a:prstGeom prst="line">
              <a:avLst/>
            </a:prstGeom>
            <a:noFill/>
            <a:ln w="38100">
              <a:solidFill>
                <a:srgbClr val="A5B59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4" name="_s2059"/>
            <p:cNvSpPr>
              <a:spLocks noChangeArrowheads="1"/>
            </p:cNvSpPr>
            <p:nvPr/>
          </p:nvSpPr>
          <p:spPr bwMode="auto">
            <a:xfrm>
              <a:off x="3373" y="2106"/>
              <a:ext cx="618" cy="618"/>
            </a:xfrm>
            <a:prstGeom prst="ellipse">
              <a:avLst/>
            </a:prstGeom>
            <a:gradFill rotWithShape="1">
              <a:gsLst>
                <a:gs pos="0">
                  <a:srgbClr val="A5B592"/>
                </a:gs>
                <a:gs pos="100000">
                  <a:srgbClr val="DBE1E7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cs typeface="Arial" pitchFamily="34" charset="0"/>
                </a:rPr>
                <a:t>Siltation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cs typeface="Arial" pitchFamily="34" charset="0"/>
                </a:rPr>
                <a:t>In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cs typeface="Arial" pitchFamily="34" charset="0"/>
                </a:rPr>
                <a:t>Mega dams</a:t>
              </a: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_s2060"/>
            <p:cNvSpPr>
              <a:spLocks noChangeShapeType="1"/>
            </p:cNvSpPr>
            <p:nvPr/>
          </p:nvSpPr>
          <p:spPr bwMode="auto">
            <a:xfrm flipV="1">
              <a:off x="3147" y="1644"/>
              <a:ext cx="268" cy="154"/>
            </a:xfrm>
            <a:prstGeom prst="line">
              <a:avLst/>
            </a:prstGeom>
            <a:noFill/>
            <a:ln w="38100">
              <a:solidFill>
                <a:srgbClr val="A5B59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6" name="_s2061"/>
            <p:cNvSpPr>
              <a:spLocks noChangeArrowheads="1"/>
            </p:cNvSpPr>
            <p:nvPr/>
          </p:nvSpPr>
          <p:spPr bwMode="auto">
            <a:xfrm>
              <a:off x="3373" y="1180"/>
              <a:ext cx="618" cy="618"/>
            </a:xfrm>
            <a:prstGeom prst="ellipse">
              <a:avLst/>
            </a:prstGeom>
            <a:gradFill rotWithShape="1">
              <a:gsLst>
                <a:gs pos="0">
                  <a:srgbClr val="A5B592"/>
                </a:gs>
                <a:gs pos="100000">
                  <a:srgbClr val="DBE1E7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cs typeface="Arial" pitchFamily="34" charset="0"/>
                </a:rPr>
                <a:t>Water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cs typeface="Arial" pitchFamily="34" charset="0"/>
                </a:rPr>
                <a:t>Pollution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_s2062"/>
            <p:cNvSpPr>
              <a:spLocks noChangeShapeType="1"/>
            </p:cNvSpPr>
            <p:nvPr/>
          </p:nvSpPr>
          <p:spPr bwMode="auto">
            <a:xfrm flipV="1">
              <a:off x="2880" y="1335"/>
              <a:ext cx="0" cy="309"/>
            </a:xfrm>
            <a:prstGeom prst="line">
              <a:avLst/>
            </a:prstGeom>
            <a:noFill/>
            <a:ln w="38100">
              <a:solidFill>
                <a:srgbClr val="A5B59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8" name="_s2063"/>
            <p:cNvSpPr>
              <a:spLocks noChangeArrowheads="1"/>
            </p:cNvSpPr>
            <p:nvPr/>
          </p:nvSpPr>
          <p:spPr bwMode="auto">
            <a:xfrm>
              <a:off x="2571" y="717"/>
              <a:ext cx="618" cy="618"/>
            </a:xfrm>
            <a:prstGeom prst="ellipse">
              <a:avLst/>
            </a:prstGeom>
            <a:gradFill rotWithShape="1">
              <a:gsLst>
                <a:gs pos="0">
                  <a:srgbClr val="A5B592"/>
                </a:gs>
                <a:gs pos="100000">
                  <a:srgbClr val="DBE1E7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cs typeface="Arial" pitchFamily="34" charset="0"/>
                </a:rPr>
                <a:t>Glaciers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cs typeface="Arial" pitchFamily="34" charset="0"/>
                </a:rPr>
                <a:t>Depletion</a:t>
              </a: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_s2064"/>
            <p:cNvSpPr>
              <a:spLocks noChangeArrowheads="1"/>
            </p:cNvSpPr>
            <p:nvPr/>
          </p:nvSpPr>
          <p:spPr bwMode="auto">
            <a:xfrm>
              <a:off x="2571" y="1644"/>
              <a:ext cx="618" cy="618"/>
            </a:xfrm>
            <a:prstGeom prst="ellipse">
              <a:avLst/>
            </a:prstGeom>
            <a:gradFill rotWithShape="1">
              <a:gsLst>
                <a:gs pos="0">
                  <a:srgbClr val="A5B592"/>
                </a:gs>
                <a:gs pos="100000">
                  <a:srgbClr val="DBE1E7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cs typeface="Arial" pitchFamily="34" charset="0"/>
                </a:rPr>
                <a:t>Threats</a:t>
              </a: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95403" y="2438400"/>
            <a:ext cx="9855708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/>
          <p:cNvSpPr txBox="1"/>
          <p:nvPr/>
        </p:nvSpPr>
        <p:spPr>
          <a:xfrm>
            <a:off x="990600" y="685804"/>
            <a:ext cx="95250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 </a:t>
            </a:r>
            <a:r>
              <a:rPr sz="40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40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 sector </a:t>
            </a:r>
            <a:r>
              <a:rPr sz="40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 </a:t>
            </a:r>
            <a:r>
              <a:rPr sz="4000" spc="-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Pakistan</a:t>
            </a:r>
            <a:r>
              <a:rPr lang="en-US" sz="4000" spc="-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8686800" y="1676401"/>
            <a:ext cx="228600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2400" kern="0" spc="-10" dirty="0" smtClean="0">
                <a:solidFill>
                  <a:srgbClr val="404040"/>
                </a:solidFill>
                <a:latin typeface="Verdana"/>
                <a:cs typeface="Verdana"/>
              </a:rPr>
              <a:t>Dr. Amjed Ali</a:t>
            </a:r>
            <a:endParaRPr lang="en-US" sz="2400" kern="0" spc="-5" dirty="0">
              <a:solidFill>
                <a:srgbClr val="40404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4" y="267495"/>
            <a:ext cx="5357447" cy="564844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Water Resources</a:t>
            </a:r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457200" y="9525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lnSpc>
                <a:spcPct val="90000"/>
              </a:lnSpc>
              <a:buClr>
                <a:srgbClr val="A5B592"/>
              </a:buClr>
              <a:buFontTx/>
              <a:buNone/>
            </a:pPr>
            <a:r>
              <a:rPr lang="en-US" b="1" dirty="0" smtClean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entury Gothic"/>
              </a:rPr>
              <a:t>R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</a:rPr>
              <a:t>ainfall, Glacier, Ground water</a:t>
            </a:r>
          </a:p>
          <a:p>
            <a:pPr marL="0" indent="0" eaLnBrk="1" hangingPunct="1">
              <a:lnSpc>
                <a:spcPct val="90000"/>
              </a:lnSpc>
              <a:buClr>
                <a:srgbClr val="A5B592"/>
              </a:buClr>
              <a:buFontTx/>
              <a:buNone/>
            </a:pPr>
            <a:r>
              <a:rPr lang="en-US" b="1" dirty="0" smtClean="0">
                <a:solidFill>
                  <a:srgbClr val="00B050"/>
                </a:solidFill>
                <a:latin typeface="Century Gothic"/>
              </a:rPr>
              <a:t>Average Rain Fall</a:t>
            </a:r>
            <a:endParaRPr lang="en-US" dirty="0" smtClean="0">
              <a:solidFill>
                <a:srgbClr val="00B050"/>
              </a:solidFill>
              <a:latin typeface="Century Gothic"/>
            </a:endParaRPr>
          </a:p>
          <a:p>
            <a:pPr marL="342900" indent="-342900" algn="just" eaLnBrk="1" hangingPunct="1">
              <a:lnSpc>
                <a:spcPct val="150000"/>
              </a:lnSpc>
              <a:buClr>
                <a:srgbClr val="A5B592"/>
              </a:buCl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prstClr val="black"/>
                </a:solidFill>
                <a:latin typeface="Century Gothic"/>
              </a:rPr>
              <a:t>Pakistan is one of the world’s most arid countries – over 75% of it receives rainfall less than 250 mm annually and 20% of it less than 125 mm.</a:t>
            </a:r>
          </a:p>
          <a:p>
            <a:pPr marL="342900" indent="-342900" algn="just" eaLnBrk="1" hangingPunct="1">
              <a:lnSpc>
                <a:spcPct val="150000"/>
              </a:lnSpc>
              <a:buClr>
                <a:srgbClr val="A5B592"/>
              </a:buCl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prstClr val="black"/>
                </a:solidFill>
                <a:latin typeface="Century Gothic"/>
              </a:rPr>
              <a:t> The population and economy are heavily dependent on an annual influx into Indus River System of about 154.88 MAF of water mostly derived from snow and glacier melt.</a:t>
            </a:r>
          </a:p>
        </p:txBody>
      </p:sp>
    </p:spTree>
    <p:extLst>
      <p:ext uri="{BB962C8B-B14F-4D97-AF65-F5344CB8AC3E}">
        <p14:creationId xmlns:p14="http://schemas.microsoft.com/office/powerpoint/2010/main" val="1757490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ChangeArrowheads="1"/>
          </p:cNvSpPr>
          <p:nvPr/>
        </p:nvSpPr>
        <p:spPr>
          <a:xfrm>
            <a:off x="457200" y="267494"/>
            <a:ext cx="8229600" cy="1104106"/>
          </a:xfrm>
          <a:prstGeom prst="rect">
            <a:avLst/>
          </a:prstGeom>
          <a:solidFill>
            <a:srgbClr val="FEFAC9">
              <a:lumMod val="25000"/>
            </a:srgbClr>
          </a:solidFill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marL="484632" algn="l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kumimoji="0" sz="4100" b="1" kern="1200">
                <a:ln w="6350"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 w="6350">
                  <a:noFill/>
                </a:ln>
                <a:solidFill>
                  <a:sysClr val="window" lastClr="FFFF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</a:rPr>
              <a:t>WATER AVAILABILITY IN PAKISTAN</a:t>
            </a:r>
            <a:endParaRPr kumimoji="0" lang="en-US" sz="2800" b="1" i="0" u="none" strike="noStrike" kern="1200" cap="none" spc="0" normalizeH="0" baseline="0" noProof="0" dirty="0" smtClean="0">
              <a:ln w="6350">
                <a:noFill/>
              </a:ln>
              <a:solidFill>
                <a:sysClr val="window" lastClr="FFFFFF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5300" y="1447800"/>
            <a:ext cx="8153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342900" marR="0" lvl="0" indent="-342900" algn="l" defTabSz="854075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E58B6"/>
              </a:buClr>
              <a:buSzPct val="120000"/>
              <a:buFontTx/>
              <a:buChar char="•"/>
              <a:tabLst>
                <a:tab pos="45720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FAC9">
                    <a:lumMod val="2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</a:rPr>
              <a:t>Surface Water 	154.88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FAC9">
                    <a:lumMod val="2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</a:rPr>
              <a:t>MAF</a:t>
            </a:r>
          </a:p>
          <a:p>
            <a:pPr marL="0" marR="0" lvl="0" indent="0" algn="l" defTabSz="854075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E58B6"/>
              </a:buClr>
              <a:buSzPct val="120000"/>
              <a:buFontTx/>
              <a:buNone/>
              <a:tabLst>
                <a:tab pos="4572000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EFAC9">
                  <a:lumMod val="2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</a:endParaRPr>
          </a:p>
          <a:p>
            <a:pPr marL="342900" marR="0" lvl="0" indent="-342900" algn="l" defTabSz="854075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E58B6"/>
              </a:buClr>
              <a:buSzPct val="120000"/>
              <a:buFontTx/>
              <a:buChar char="•"/>
              <a:tabLst>
                <a:tab pos="45720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FAC9">
                    <a:lumMod val="2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</a:rPr>
              <a:t>Ground Water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FAC9">
                    <a:lumMod val="2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</a:rPr>
              <a:t>:                55 MAF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EFAC9">
                  <a:lumMod val="2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</a:endParaRPr>
          </a:p>
          <a:p>
            <a:pPr marL="457200" marR="0" lvl="1" indent="0" algn="l" defTabSz="854075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0" algn="l"/>
              </a:tabLst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EFAC9">
                  <a:lumMod val="2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</a:endParaRPr>
          </a:p>
          <a:p>
            <a:pPr marL="457200" marR="0" lvl="1" indent="0" algn="l" defTabSz="854075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0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EFAC9">
                  <a:lumMod val="2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</a:endParaRPr>
          </a:p>
          <a:p>
            <a:pPr marL="457200" marR="0" lvl="1" indent="0" algn="l" defTabSz="854075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FAC9">
                    <a:lumMod val="2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</a:rPr>
              <a:t>Total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FAC9">
                    <a:lumMod val="2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</a:rPr>
              <a:t>Quantity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FAC9">
                    <a:lumMod val="2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</a:rPr>
              <a:t>Available    59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FAC9">
                    <a:lumMod val="2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</a:rPr>
              <a:t>MAF</a:t>
            </a:r>
          </a:p>
          <a:p>
            <a:pPr marL="457200" marR="0" lvl="1" indent="0" algn="l" defTabSz="854075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0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EFAC9">
                  <a:lumMod val="2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824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457200" y="267494"/>
            <a:ext cx="8229600" cy="110410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484632" algn="ctr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kumimoji="0" sz="4400" kern="1200">
                <a:ln w="6350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484632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 w="6350"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Century Gothic"/>
              </a:rPr>
              <a:t>DECLINING PER CAPITA AVAILABILITY OF WATER IN PAKISTAN</a:t>
            </a:r>
            <a:endParaRPr kumimoji="0" lang="en-US" sz="3200" b="1" i="0" u="none" strike="noStrike" kern="1200" cap="none" spc="0" normalizeH="0" baseline="0" noProof="0" dirty="0" smtClean="0">
              <a:ln w="6350">
                <a:noFill/>
              </a:ln>
              <a:solidFill>
                <a:srgbClr val="444D26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3" name="Content Placeholder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6" t="18166" r="22211" b="25087"/>
          <a:stretch>
            <a:fillRect/>
          </a:stretch>
        </p:blipFill>
        <p:spPr bwMode="auto">
          <a:xfrm>
            <a:off x="832338" y="1535722"/>
            <a:ext cx="7854462" cy="492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201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2431746"/>
            <a:ext cx="199136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85" dirty="0">
                <a:solidFill>
                  <a:srgbClr val="404040"/>
                </a:solidFill>
                <a:latin typeface="Arial"/>
                <a:cs typeface="Arial"/>
              </a:rPr>
              <a:t></a:t>
            </a:r>
            <a:r>
              <a:rPr sz="3600" b="1" dirty="0">
                <a:solidFill>
                  <a:srgbClr val="0D0D0D"/>
                </a:solidFill>
                <a:latin typeface="Verdana"/>
                <a:cs typeface="Verdana"/>
              </a:rPr>
              <a:t>Top</a:t>
            </a:r>
            <a:r>
              <a:rPr sz="3600" b="1" spc="10" dirty="0">
                <a:solidFill>
                  <a:srgbClr val="0D0D0D"/>
                </a:solidFill>
                <a:latin typeface="Verdana"/>
                <a:cs typeface="Verdana"/>
              </a:rPr>
              <a:t>i</a:t>
            </a:r>
            <a:r>
              <a:rPr sz="3600" b="1" spc="-5" dirty="0">
                <a:solidFill>
                  <a:srgbClr val="0D0D0D"/>
                </a:solidFill>
                <a:latin typeface="Verdana"/>
                <a:cs typeface="Verdana"/>
              </a:rPr>
              <a:t>c;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3387978"/>
            <a:ext cx="9218931" cy="8327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78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D0D0D"/>
                </a:solidFill>
                <a:latin typeface="Verdana"/>
                <a:cs typeface="Verdana"/>
              </a:rPr>
              <a:t>How </a:t>
            </a:r>
            <a:r>
              <a:rPr sz="1800" b="1" dirty="0">
                <a:solidFill>
                  <a:srgbClr val="0D0D0D"/>
                </a:solidFill>
                <a:latin typeface="Verdana"/>
                <a:cs typeface="Verdana"/>
              </a:rPr>
              <a:t>the </a:t>
            </a:r>
            <a:r>
              <a:rPr sz="1800" b="1" spc="-5" dirty="0">
                <a:solidFill>
                  <a:srgbClr val="0D0D0D"/>
                </a:solidFill>
                <a:latin typeface="Verdana"/>
                <a:cs typeface="Verdana"/>
              </a:rPr>
              <a:t>agriculture sector can be made </a:t>
            </a:r>
            <a:r>
              <a:rPr sz="1800" b="1" dirty="0">
                <a:solidFill>
                  <a:srgbClr val="0D0D0D"/>
                </a:solidFill>
                <a:latin typeface="Verdana"/>
                <a:cs typeface="Verdana"/>
              </a:rPr>
              <a:t>an </a:t>
            </a:r>
            <a:r>
              <a:rPr sz="1800" b="1" spc="-5" dirty="0">
                <a:solidFill>
                  <a:srgbClr val="0D0D0D"/>
                </a:solidFill>
                <a:latin typeface="Verdana"/>
                <a:cs typeface="Verdana"/>
              </a:rPr>
              <a:t>engine </a:t>
            </a:r>
            <a:r>
              <a:rPr sz="1800" b="1" dirty="0">
                <a:solidFill>
                  <a:srgbClr val="0D0D0D"/>
                </a:solidFill>
                <a:latin typeface="Verdana"/>
                <a:cs typeface="Verdana"/>
              </a:rPr>
              <a:t>of </a:t>
            </a:r>
            <a:r>
              <a:rPr sz="1800" b="1" spc="-5" dirty="0">
                <a:solidFill>
                  <a:srgbClr val="0D0D0D"/>
                </a:solidFill>
                <a:latin typeface="Verdana"/>
                <a:cs typeface="Verdana"/>
              </a:rPr>
              <a:t>economic growth.  </a:t>
            </a:r>
            <a:r>
              <a:rPr sz="1800" b="1" dirty="0">
                <a:solidFill>
                  <a:srgbClr val="0D0D0D"/>
                </a:solidFill>
                <a:latin typeface="Verdana"/>
                <a:cs typeface="Verdana"/>
              </a:rPr>
              <a:t>Measures to </a:t>
            </a:r>
            <a:r>
              <a:rPr sz="1800" b="1" spc="-5" dirty="0">
                <a:solidFill>
                  <a:srgbClr val="0D0D0D"/>
                </a:solidFill>
                <a:latin typeface="Verdana"/>
                <a:cs typeface="Verdana"/>
              </a:rPr>
              <a:t>improve </a:t>
            </a:r>
            <a:r>
              <a:rPr sz="1800" b="1" dirty="0">
                <a:solidFill>
                  <a:srgbClr val="0D0D0D"/>
                </a:solidFill>
                <a:latin typeface="Verdana"/>
                <a:cs typeface="Verdana"/>
              </a:rPr>
              <a:t>the </a:t>
            </a:r>
            <a:r>
              <a:rPr sz="1800" b="1" spc="-5" dirty="0">
                <a:solidFill>
                  <a:srgbClr val="0D0D0D"/>
                </a:solidFill>
                <a:latin typeface="Verdana"/>
                <a:cs typeface="Verdana"/>
              </a:rPr>
              <a:t>agriculture</a:t>
            </a:r>
            <a:r>
              <a:rPr sz="1800" b="1" spc="30" dirty="0">
                <a:solidFill>
                  <a:srgbClr val="0D0D0D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Verdana"/>
                <a:cs typeface="Verdana"/>
              </a:rPr>
              <a:t>sector</a:t>
            </a:r>
            <a:r>
              <a:rPr sz="1800" spc="-5" dirty="0">
                <a:solidFill>
                  <a:srgbClr val="0D0D0D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23381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" y="2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43" y="586867"/>
            <a:ext cx="885126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Verdana"/>
                <a:cs typeface="Verdana"/>
              </a:rPr>
              <a:t>Proper </a:t>
            </a:r>
            <a:r>
              <a:rPr spc="-5" dirty="0">
                <a:latin typeface="Verdana"/>
                <a:cs typeface="Verdana"/>
              </a:rPr>
              <a:t>use </a:t>
            </a:r>
            <a:r>
              <a:rPr dirty="0">
                <a:latin typeface="Verdana"/>
                <a:cs typeface="Verdana"/>
              </a:rPr>
              <a:t>of </a:t>
            </a:r>
            <a:r>
              <a:rPr spc="-5" dirty="0">
                <a:latin typeface="Verdana"/>
                <a:cs typeface="Verdana"/>
              </a:rPr>
              <a:t>pesticides </a:t>
            </a:r>
            <a:r>
              <a:rPr dirty="0">
                <a:latin typeface="Verdana"/>
                <a:cs typeface="Verdana"/>
              </a:rPr>
              <a:t>and</a:t>
            </a:r>
            <a:r>
              <a:rPr spc="-1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fertilizers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00523" y="3160521"/>
            <a:ext cx="479171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404040"/>
              </a:buClr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EB31AC"/>
                </a:solidFill>
                <a:latin typeface="Verdana"/>
                <a:cs typeface="Verdana"/>
              </a:rPr>
              <a:t>Proper </a:t>
            </a:r>
            <a:r>
              <a:rPr sz="2400" b="1" spc="-5" dirty="0">
                <a:solidFill>
                  <a:srgbClr val="EB31AC"/>
                </a:solidFill>
                <a:latin typeface="Verdana"/>
                <a:cs typeface="Verdana"/>
              </a:rPr>
              <a:t>use </a:t>
            </a:r>
            <a:r>
              <a:rPr sz="2400" b="1" dirty="0">
                <a:solidFill>
                  <a:srgbClr val="EB31AC"/>
                </a:solidFill>
                <a:latin typeface="Verdana"/>
                <a:cs typeface="Verdana"/>
              </a:rPr>
              <a:t>of best</a:t>
            </a:r>
            <a:r>
              <a:rPr sz="2400" b="1" spc="-65" dirty="0">
                <a:solidFill>
                  <a:srgbClr val="EB31AC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EB31AC"/>
                </a:solidFill>
                <a:latin typeface="Verdana"/>
                <a:cs typeface="Verdana"/>
              </a:rPr>
              <a:t>quality  pesticides </a:t>
            </a:r>
            <a:r>
              <a:rPr sz="2400" b="1" dirty="0">
                <a:solidFill>
                  <a:srgbClr val="EB31AC"/>
                </a:solidFill>
                <a:latin typeface="Verdana"/>
                <a:cs typeface="Verdana"/>
              </a:rPr>
              <a:t>and </a:t>
            </a:r>
            <a:r>
              <a:rPr sz="2400" b="1" spc="-5" dirty="0">
                <a:solidFill>
                  <a:srgbClr val="EB31AC"/>
                </a:solidFill>
                <a:latin typeface="Verdana"/>
                <a:cs typeface="Verdana"/>
              </a:rPr>
              <a:t>fertilizers  increase</a:t>
            </a:r>
            <a:r>
              <a:rPr sz="2400" b="1" spc="5" dirty="0">
                <a:solidFill>
                  <a:srgbClr val="EB31AC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EB31AC"/>
                </a:solidFill>
                <a:latin typeface="Verdana"/>
                <a:cs typeface="Verdana"/>
              </a:rPr>
              <a:t>productivity.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4131" y="2014727"/>
            <a:ext cx="11340465" cy="4843780"/>
            <a:chOff x="294131" y="2014727"/>
            <a:chExt cx="11340465" cy="4843780"/>
          </a:xfrm>
        </p:grpSpPr>
        <p:sp>
          <p:nvSpPr>
            <p:cNvPr id="5" name="object 5"/>
            <p:cNvSpPr/>
            <p:nvPr/>
          </p:nvSpPr>
          <p:spPr>
            <a:xfrm>
              <a:off x="507491" y="2014727"/>
              <a:ext cx="5690616" cy="2590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05088" y="4706111"/>
              <a:ext cx="2929128" cy="21518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66103" y="4692395"/>
              <a:ext cx="2927604" cy="21656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4131" y="4392167"/>
              <a:ext cx="6315455" cy="24658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4687" y="1354585"/>
            <a:ext cx="8604885" cy="16139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Arial"/>
                <a:cs typeface="Arial"/>
              </a:rPr>
              <a:t>Agro-based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industries</a:t>
            </a:r>
          </a:p>
          <a:p>
            <a:pPr marL="12700" marR="5080">
              <a:lnSpc>
                <a:spcPct val="100000"/>
              </a:lnSpc>
              <a:spcBef>
                <a:spcPts val="30"/>
              </a:spcBef>
              <a:tabLst>
                <a:tab pos="5799455" algn="l"/>
              </a:tabLst>
            </a:pP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like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poultry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,fisheries,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dairy and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live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stock should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be 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established. these</a:t>
            </a:r>
            <a:r>
              <a:rPr sz="2400" spc="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industries</a:t>
            </a:r>
            <a:r>
              <a:rPr sz="2400" spc="-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indirectly	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lead </a:t>
            </a:r>
            <a:r>
              <a:rPr sz="2400" dirty="0">
                <a:solidFill>
                  <a:srgbClr val="0D0D0D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improve</a:t>
            </a:r>
            <a:r>
              <a:rPr sz="2400" spc="-5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Arial"/>
                <a:cs typeface="Arial"/>
              </a:rPr>
              <a:t>the  agriculture</a:t>
            </a:r>
            <a:r>
              <a:rPr sz="2400" spc="-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D0D0D"/>
                </a:solidFill>
                <a:latin typeface="Arial"/>
                <a:cs typeface="Arial"/>
              </a:rPr>
              <a:t>sector.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3707" y="3352788"/>
            <a:ext cx="9481304" cy="3117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6073" y="450342"/>
            <a:ext cx="485330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Verdana"/>
                <a:cs typeface="Verdana"/>
              </a:rPr>
              <a:t>Agricultural</a:t>
            </a:r>
            <a:r>
              <a:rPr spc="-4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research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084839"/>
            <a:ext cx="8981440" cy="3876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2400" spc="450" dirty="0">
                <a:solidFill>
                  <a:srgbClr val="404040"/>
                </a:solidFill>
                <a:latin typeface="Arial"/>
                <a:cs typeface="Arial"/>
              </a:rPr>
              <a:t> </a:t>
            </a:r>
            <a:r>
              <a:rPr sz="2400" b="1" spc="-5" dirty="0">
                <a:solidFill>
                  <a:srgbClr val="0D0D0D"/>
                </a:solidFill>
                <a:latin typeface="Verdana"/>
                <a:cs typeface="Verdana"/>
              </a:rPr>
              <a:t>Agricultural research </a:t>
            </a:r>
            <a:r>
              <a:rPr sz="2400" b="1" dirty="0">
                <a:solidFill>
                  <a:srgbClr val="0D0D0D"/>
                </a:solidFill>
                <a:latin typeface="Verdana"/>
                <a:cs typeface="Verdana"/>
              </a:rPr>
              <a:t>is </a:t>
            </a:r>
            <a:r>
              <a:rPr sz="2400" b="1" spc="-5" dirty="0">
                <a:solidFill>
                  <a:srgbClr val="0D0D0D"/>
                </a:solidFill>
                <a:latin typeface="Verdana"/>
                <a:cs typeface="Verdana"/>
              </a:rPr>
              <a:t>compulsory </a:t>
            </a:r>
            <a:r>
              <a:rPr sz="2400" b="1" dirty="0">
                <a:solidFill>
                  <a:srgbClr val="0D0D0D"/>
                </a:solidFill>
                <a:latin typeface="Verdana"/>
                <a:cs typeface="Verdana"/>
              </a:rPr>
              <a:t>to remove</a:t>
            </a:r>
            <a:r>
              <a:rPr sz="2400" b="1" spc="-515" dirty="0">
                <a:solidFill>
                  <a:srgbClr val="0D0D0D"/>
                </a:solidFill>
                <a:latin typeface="Verdana"/>
                <a:cs typeface="Verdana"/>
              </a:rPr>
              <a:t> </a:t>
            </a:r>
            <a:r>
              <a:rPr sz="2400" b="1" spc="-204" dirty="0">
                <a:solidFill>
                  <a:srgbClr val="0D0D0D"/>
                </a:solidFill>
                <a:latin typeface="Verdana"/>
                <a:cs typeface="Verdana"/>
              </a:rPr>
              <a:t>the  </a:t>
            </a:r>
            <a:r>
              <a:rPr sz="2400" b="1" spc="-5" dirty="0">
                <a:solidFill>
                  <a:srgbClr val="0D0D0D"/>
                </a:solidFill>
                <a:latin typeface="Verdana"/>
                <a:cs typeface="Verdana"/>
              </a:rPr>
              <a:t>backwardness </a:t>
            </a:r>
            <a:r>
              <a:rPr sz="2400" b="1" dirty="0">
                <a:solidFill>
                  <a:srgbClr val="0D0D0D"/>
                </a:solidFill>
                <a:latin typeface="Verdana"/>
                <a:cs typeface="Verdana"/>
              </a:rPr>
              <a:t>of </a:t>
            </a:r>
            <a:r>
              <a:rPr sz="2400" b="1" spc="-5" dirty="0">
                <a:solidFill>
                  <a:srgbClr val="0D0D0D"/>
                </a:solidFill>
                <a:latin typeface="Verdana"/>
                <a:cs typeface="Verdana"/>
              </a:rPr>
              <a:t>agriculture</a:t>
            </a:r>
            <a:r>
              <a:rPr sz="2400" b="1" spc="25" dirty="0">
                <a:solidFill>
                  <a:srgbClr val="0D0D0D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0D0D0D"/>
                </a:solidFill>
                <a:latin typeface="Verdana"/>
                <a:cs typeface="Verdana"/>
              </a:rPr>
              <a:t>sector.</a:t>
            </a:r>
            <a:endParaRPr sz="2400">
              <a:latin typeface="Verdana"/>
              <a:cs typeface="Verdana"/>
            </a:endParaRPr>
          </a:p>
          <a:p>
            <a:pPr marL="12700" marR="3302000">
              <a:lnSpc>
                <a:spcPct val="140800"/>
              </a:lnSpc>
            </a:pPr>
            <a:r>
              <a:rPr sz="2400" spc="450" dirty="0">
                <a:solidFill>
                  <a:srgbClr val="404040"/>
                </a:solidFill>
                <a:latin typeface="Arial"/>
                <a:cs typeface="Arial"/>
              </a:rPr>
              <a:t> </a:t>
            </a:r>
            <a:r>
              <a:rPr sz="2400" b="1" dirty="0">
                <a:solidFill>
                  <a:srgbClr val="0D0D0D"/>
                </a:solidFill>
                <a:latin typeface="Verdana"/>
                <a:cs typeface="Verdana"/>
              </a:rPr>
              <a:t>Major </a:t>
            </a:r>
            <a:r>
              <a:rPr sz="2400" b="1" spc="-5" dirty="0">
                <a:solidFill>
                  <a:srgbClr val="0D0D0D"/>
                </a:solidFill>
                <a:latin typeface="Verdana"/>
                <a:cs typeface="Verdana"/>
              </a:rPr>
              <a:t>agricultural colleges</a:t>
            </a:r>
            <a:r>
              <a:rPr sz="2400" b="1" spc="-555" dirty="0">
                <a:solidFill>
                  <a:srgbClr val="0D0D0D"/>
                </a:solidFill>
                <a:latin typeface="Verdana"/>
                <a:cs typeface="Verdana"/>
              </a:rPr>
              <a:t> </a:t>
            </a:r>
            <a:r>
              <a:rPr sz="2400" b="1" spc="-225" dirty="0">
                <a:solidFill>
                  <a:srgbClr val="0D0D0D"/>
                </a:solidFill>
                <a:latin typeface="Verdana"/>
                <a:cs typeface="Verdana"/>
              </a:rPr>
              <a:t>and  </a:t>
            </a:r>
            <a:r>
              <a:rPr sz="2400" b="1" spc="-5" dirty="0">
                <a:solidFill>
                  <a:srgbClr val="0D0D0D"/>
                </a:solidFill>
                <a:latin typeface="Verdana"/>
                <a:cs typeface="Verdana"/>
              </a:rPr>
              <a:t>universities </a:t>
            </a:r>
            <a:r>
              <a:rPr sz="2400" b="1" dirty="0">
                <a:solidFill>
                  <a:srgbClr val="0D0D0D"/>
                </a:solidFill>
                <a:latin typeface="Verdana"/>
                <a:cs typeface="Verdana"/>
              </a:rPr>
              <a:t>are </a:t>
            </a:r>
            <a:r>
              <a:rPr sz="2400" b="1" spc="-5" dirty="0">
                <a:solidFill>
                  <a:srgbClr val="0D0D0D"/>
                </a:solidFill>
                <a:latin typeface="Verdana"/>
                <a:cs typeface="Verdana"/>
              </a:rPr>
              <a:t>only about 16 </a:t>
            </a:r>
            <a:r>
              <a:rPr sz="2400" b="1" dirty="0">
                <a:solidFill>
                  <a:srgbClr val="0D0D0D"/>
                </a:solidFill>
                <a:latin typeface="Verdana"/>
                <a:cs typeface="Verdana"/>
              </a:rPr>
              <a:t>in  </a:t>
            </a:r>
            <a:r>
              <a:rPr sz="2400" b="1" spc="-5" dirty="0">
                <a:solidFill>
                  <a:srgbClr val="0D0D0D"/>
                </a:solidFill>
                <a:latin typeface="Verdana"/>
                <a:cs typeface="Verdana"/>
              </a:rPr>
              <a:t>Pakistan</a:t>
            </a:r>
            <a:endParaRPr sz="2400">
              <a:latin typeface="Verdana"/>
              <a:cs typeface="Verdana"/>
            </a:endParaRPr>
          </a:p>
          <a:p>
            <a:pPr marL="12700" marR="3709035">
              <a:lnSpc>
                <a:spcPct val="140800"/>
              </a:lnSpc>
              <a:spcBef>
                <a:spcPts val="5"/>
              </a:spcBef>
            </a:pPr>
            <a:r>
              <a:rPr sz="2400" spc="450" dirty="0">
                <a:solidFill>
                  <a:srgbClr val="404040"/>
                </a:solidFill>
                <a:latin typeface="Arial"/>
                <a:cs typeface="Arial"/>
              </a:rPr>
              <a:t> </a:t>
            </a:r>
            <a:r>
              <a:rPr sz="2400" b="1" spc="-5" dirty="0">
                <a:solidFill>
                  <a:srgbClr val="0D0D0D"/>
                </a:solidFill>
                <a:latin typeface="Verdana"/>
                <a:cs typeface="Verdana"/>
              </a:rPr>
              <a:t>Government should</a:t>
            </a:r>
            <a:r>
              <a:rPr sz="2400" b="1" spc="-555" dirty="0">
                <a:solidFill>
                  <a:srgbClr val="0D0D0D"/>
                </a:solidFill>
                <a:latin typeface="Verdana"/>
                <a:cs typeface="Verdana"/>
              </a:rPr>
              <a:t> </a:t>
            </a:r>
            <a:r>
              <a:rPr sz="2400" b="1" spc="-85" dirty="0">
                <a:solidFill>
                  <a:srgbClr val="0D0D0D"/>
                </a:solidFill>
                <a:latin typeface="Verdana"/>
                <a:cs typeface="Verdana"/>
              </a:rPr>
              <a:t>increase  </a:t>
            </a:r>
            <a:r>
              <a:rPr sz="2400" b="1" spc="-5" dirty="0">
                <a:solidFill>
                  <a:srgbClr val="0D0D0D"/>
                </a:solidFill>
                <a:latin typeface="Verdana"/>
                <a:cs typeface="Verdana"/>
              </a:rPr>
              <a:t>research </a:t>
            </a:r>
            <a:r>
              <a:rPr sz="2400" b="1" dirty="0">
                <a:solidFill>
                  <a:srgbClr val="0D0D0D"/>
                </a:solidFill>
                <a:latin typeface="Verdana"/>
                <a:cs typeface="Verdana"/>
              </a:rPr>
              <a:t>work in </a:t>
            </a:r>
            <a:r>
              <a:rPr sz="2400" b="1" spc="-5" dirty="0">
                <a:solidFill>
                  <a:srgbClr val="0D0D0D"/>
                </a:solidFill>
                <a:latin typeface="Verdana"/>
                <a:cs typeface="Verdana"/>
              </a:rPr>
              <a:t>the </a:t>
            </a:r>
            <a:r>
              <a:rPr sz="2400" b="1" spc="-10" dirty="0">
                <a:solidFill>
                  <a:srgbClr val="0D0D0D"/>
                </a:solidFill>
                <a:latin typeface="Verdana"/>
                <a:cs typeface="Verdana"/>
              </a:rPr>
              <a:t>field </a:t>
            </a:r>
            <a:r>
              <a:rPr sz="2400" b="1" dirty="0">
                <a:solidFill>
                  <a:srgbClr val="0D0D0D"/>
                </a:solidFill>
                <a:latin typeface="Verdana"/>
                <a:cs typeface="Verdana"/>
              </a:rPr>
              <a:t>of  </a:t>
            </a:r>
            <a:r>
              <a:rPr sz="2400" b="1" spc="-10" dirty="0">
                <a:solidFill>
                  <a:srgbClr val="0D0D0D"/>
                </a:solidFill>
                <a:latin typeface="Verdana"/>
                <a:cs typeface="Verdana"/>
              </a:rPr>
              <a:t>agriculture.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98691" y="2819400"/>
            <a:ext cx="5588508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41" y="586867"/>
            <a:ext cx="408177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Verdana"/>
                <a:cs typeface="Verdana"/>
              </a:rPr>
              <a:t>Provision of</a:t>
            </a:r>
            <a:r>
              <a:rPr spc="-6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HYVs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2306" y="1342394"/>
            <a:ext cx="5975351" cy="37683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2390" indent="-342900">
              <a:lnSpc>
                <a:spcPct val="100000"/>
              </a:lnSpc>
              <a:spcBef>
                <a:spcPts val="105"/>
              </a:spcBef>
              <a:tabLst>
                <a:tab pos="2640330" algn="l"/>
              </a:tabLst>
            </a:pPr>
            <a:r>
              <a:rPr sz="2600" spc="490" dirty="0">
                <a:solidFill>
                  <a:srgbClr val="404040"/>
                </a:solidFill>
                <a:latin typeface="Arial"/>
                <a:cs typeface="Arial"/>
              </a:rPr>
              <a:t> </a:t>
            </a:r>
            <a:r>
              <a:rPr sz="2600" b="1" spc="-5" dirty="0">
                <a:solidFill>
                  <a:srgbClr val="0D0D0D"/>
                </a:solidFill>
                <a:latin typeface="Verdana"/>
                <a:cs typeface="Verdana"/>
              </a:rPr>
              <a:t>High yielding </a:t>
            </a:r>
            <a:r>
              <a:rPr sz="2600" b="1" dirty="0">
                <a:solidFill>
                  <a:srgbClr val="0D0D0D"/>
                </a:solidFill>
                <a:latin typeface="Verdana"/>
                <a:cs typeface="Verdana"/>
              </a:rPr>
              <a:t>variety </a:t>
            </a:r>
            <a:r>
              <a:rPr sz="2600" b="1" spc="-5" dirty="0">
                <a:solidFill>
                  <a:srgbClr val="0D0D0D"/>
                </a:solidFill>
                <a:latin typeface="Verdana"/>
                <a:cs typeface="Verdana"/>
              </a:rPr>
              <a:t>seed </a:t>
            </a:r>
            <a:r>
              <a:rPr sz="2600" b="1" dirty="0">
                <a:solidFill>
                  <a:srgbClr val="0D0D0D"/>
                </a:solidFill>
                <a:latin typeface="Verdana"/>
                <a:cs typeface="Verdana"/>
              </a:rPr>
              <a:t>is  not available at </a:t>
            </a:r>
            <a:r>
              <a:rPr sz="2600" b="1" spc="-5" dirty="0">
                <a:solidFill>
                  <a:srgbClr val="0D0D0D"/>
                </a:solidFill>
                <a:latin typeface="Verdana"/>
                <a:cs typeface="Verdana"/>
              </a:rPr>
              <a:t>suitable price  </a:t>
            </a:r>
            <a:r>
              <a:rPr sz="2600" b="1" dirty="0">
                <a:solidFill>
                  <a:srgbClr val="0D0D0D"/>
                </a:solidFill>
                <a:latin typeface="Verdana"/>
                <a:cs typeface="Verdana"/>
              </a:rPr>
              <a:t>in</a:t>
            </a:r>
            <a:r>
              <a:rPr sz="2600" b="1" spc="-5" dirty="0">
                <a:solidFill>
                  <a:srgbClr val="0D0D0D"/>
                </a:solidFill>
                <a:latin typeface="Verdana"/>
                <a:cs typeface="Verdana"/>
              </a:rPr>
              <a:t> </a:t>
            </a:r>
            <a:r>
              <a:rPr sz="2600" b="1" dirty="0">
                <a:solidFill>
                  <a:srgbClr val="0D0D0D"/>
                </a:solidFill>
                <a:latin typeface="Verdana"/>
                <a:cs typeface="Verdana"/>
              </a:rPr>
              <a:t>Pakistan	</a:t>
            </a:r>
            <a:r>
              <a:rPr sz="2600" b="1" spc="-5" dirty="0">
                <a:solidFill>
                  <a:srgbClr val="0D0D0D"/>
                </a:solidFill>
                <a:latin typeface="Verdana"/>
                <a:cs typeface="Verdana"/>
              </a:rPr>
              <a:t>,so farmers have  </a:t>
            </a:r>
            <a:r>
              <a:rPr sz="2600" b="1" dirty="0">
                <a:solidFill>
                  <a:srgbClr val="0D0D0D"/>
                </a:solidFill>
                <a:latin typeface="Verdana"/>
                <a:cs typeface="Verdana"/>
              </a:rPr>
              <a:t>to </a:t>
            </a:r>
            <a:r>
              <a:rPr sz="2600" b="1" spc="-5" dirty="0">
                <a:solidFill>
                  <a:srgbClr val="0D0D0D"/>
                </a:solidFill>
                <a:latin typeface="Verdana"/>
                <a:cs typeface="Verdana"/>
              </a:rPr>
              <a:t>depend </a:t>
            </a:r>
            <a:r>
              <a:rPr sz="2600" b="1" dirty="0">
                <a:solidFill>
                  <a:srgbClr val="0D0D0D"/>
                </a:solidFill>
                <a:latin typeface="Verdana"/>
                <a:cs typeface="Verdana"/>
              </a:rPr>
              <a:t>upon low quality</a:t>
            </a:r>
            <a:r>
              <a:rPr sz="2600" b="1" spc="-155" dirty="0">
                <a:solidFill>
                  <a:srgbClr val="0D0D0D"/>
                </a:solidFill>
                <a:latin typeface="Verdana"/>
                <a:cs typeface="Verdana"/>
              </a:rPr>
              <a:t> </a:t>
            </a:r>
            <a:r>
              <a:rPr sz="2600" b="1" dirty="0">
                <a:solidFill>
                  <a:srgbClr val="0D0D0D"/>
                </a:solidFill>
                <a:latin typeface="Verdana"/>
                <a:cs typeface="Verdana"/>
              </a:rPr>
              <a:t>of  </a:t>
            </a:r>
            <a:r>
              <a:rPr sz="2600" b="1" spc="-5" dirty="0">
                <a:solidFill>
                  <a:srgbClr val="0D0D0D"/>
                </a:solidFill>
                <a:latin typeface="Verdana"/>
                <a:cs typeface="Verdana"/>
              </a:rPr>
              <a:t>seeds </a:t>
            </a:r>
            <a:r>
              <a:rPr sz="2600" b="1" dirty="0">
                <a:solidFill>
                  <a:srgbClr val="0D0D0D"/>
                </a:solidFill>
                <a:latin typeface="Verdana"/>
                <a:cs typeface="Verdana"/>
              </a:rPr>
              <a:t>that </a:t>
            </a:r>
            <a:r>
              <a:rPr sz="2600" b="1" spc="-5" dirty="0">
                <a:solidFill>
                  <a:srgbClr val="0D0D0D"/>
                </a:solidFill>
                <a:latin typeface="Verdana"/>
                <a:cs typeface="Verdana"/>
              </a:rPr>
              <a:t>causes </a:t>
            </a:r>
            <a:r>
              <a:rPr sz="2600" b="1" dirty="0">
                <a:solidFill>
                  <a:srgbClr val="0D0D0D"/>
                </a:solidFill>
                <a:latin typeface="Verdana"/>
                <a:cs typeface="Verdana"/>
              </a:rPr>
              <a:t>20%  </a:t>
            </a:r>
            <a:r>
              <a:rPr sz="2600" b="1" spc="-5" dirty="0">
                <a:solidFill>
                  <a:srgbClr val="0D0D0D"/>
                </a:solidFill>
                <a:latin typeface="Verdana"/>
                <a:cs typeface="Verdana"/>
              </a:rPr>
              <a:t>reduction </a:t>
            </a:r>
            <a:r>
              <a:rPr sz="2600" b="1" dirty="0">
                <a:solidFill>
                  <a:srgbClr val="0D0D0D"/>
                </a:solidFill>
                <a:latin typeface="Verdana"/>
                <a:cs typeface="Verdana"/>
              </a:rPr>
              <a:t>in total</a:t>
            </a:r>
            <a:r>
              <a:rPr sz="2600" b="1" spc="-80" dirty="0">
                <a:solidFill>
                  <a:srgbClr val="0D0D0D"/>
                </a:solidFill>
                <a:latin typeface="Verdana"/>
                <a:cs typeface="Verdana"/>
              </a:rPr>
              <a:t> </a:t>
            </a:r>
            <a:r>
              <a:rPr sz="2600" b="1" spc="-5" dirty="0">
                <a:solidFill>
                  <a:srgbClr val="0D0D0D"/>
                </a:solidFill>
                <a:latin typeface="Verdana"/>
                <a:cs typeface="Verdana"/>
              </a:rPr>
              <a:t>production.</a:t>
            </a:r>
            <a:endParaRPr sz="26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225"/>
              </a:spcBef>
            </a:pPr>
            <a:r>
              <a:rPr sz="2600" spc="490" dirty="0">
                <a:solidFill>
                  <a:srgbClr val="404040"/>
                </a:solidFill>
                <a:latin typeface="Arial"/>
                <a:cs typeface="Arial"/>
              </a:rPr>
              <a:t> </a:t>
            </a:r>
            <a:r>
              <a:rPr sz="2600" b="1" spc="-5" dirty="0">
                <a:solidFill>
                  <a:srgbClr val="0D0D0D"/>
                </a:solidFill>
                <a:latin typeface="Verdana"/>
                <a:cs typeface="Verdana"/>
              </a:rPr>
              <a:t>Government </a:t>
            </a:r>
            <a:r>
              <a:rPr sz="2600" b="1" dirty="0">
                <a:solidFill>
                  <a:srgbClr val="0D0D0D"/>
                </a:solidFill>
                <a:latin typeface="Verdana"/>
                <a:cs typeface="Verdana"/>
              </a:rPr>
              <a:t>should </a:t>
            </a:r>
            <a:r>
              <a:rPr sz="2600" b="1" spc="-5" dirty="0">
                <a:solidFill>
                  <a:srgbClr val="0D0D0D"/>
                </a:solidFill>
                <a:latin typeface="Verdana"/>
                <a:cs typeface="Verdana"/>
              </a:rPr>
              <a:t>provide  </a:t>
            </a:r>
            <a:r>
              <a:rPr sz="2600" b="1" dirty="0">
                <a:solidFill>
                  <a:srgbClr val="0D0D0D"/>
                </a:solidFill>
                <a:latin typeface="Verdana"/>
                <a:cs typeface="Verdana"/>
              </a:rPr>
              <a:t>HYVs at minimum </a:t>
            </a:r>
            <a:r>
              <a:rPr sz="2600" b="1" spc="-5" dirty="0">
                <a:solidFill>
                  <a:srgbClr val="0D0D0D"/>
                </a:solidFill>
                <a:latin typeface="Verdana"/>
                <a:cs typeface="Verdana"/>
              </a:rPr>
              <a:t>price </a:t>
            </a:r>
            <a:r>
              <a:rPr sz="2600" b="1" dirty="0">
                <a:solidFill>
                  <a:srgbClr val="0D0D0D"/>
                </a:solidFill>
                <a:latin typeface="Verdana"/>
                <a:cs typeface="Verdana"/>
              </a:rPr>
              <a:t>in</a:t>
            </a:r>
            <a:r>
              <a:rPr sz="2600" b="1" spc="-180" dirty="0">
                <a:solidFill>
                  <a:srgbClr val="0D0D0D"/>
                </a:solidFill>
                <a:latin typeface="Verdana"/>
                <a:cs typeface="Verdana"/>
              </a:rPr>
              <a:t> </a:t>
            </a:r>
            <a:r>
              <a:rPr sz="2600" b="1" dirty="0">
                <a:solidFill>
                  <a:srgbClr val="0D0D0D"/>
                </a:solidFill>
                <a:latin typeface="Verdana"/>
                <a:cs typeface="Verdana"/>
              </a:rPr>
              <a:t>this  </a:t>
            </a:r>
            <a:r>
              <a:rPr sz="2600" b="1" spc="-5" dirty="0">
                <a:solidFill>
                  <a:srgbClr val="0D0D0D"/>
                </a:solidFill>
                <a:latin typeface="Verdana"/>
                <a:cs typeface="Verdana"/>
              </a:rPr>
              <a:t>case.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15339" y="1447804"/>
            <a:ext cx="5057140" cy="5344795"/>
            <a:chOff x="815339" y="1447800"/>
            <a:chExt cx="5057140" cy="5344795"/>
          </a:xfrm>
        </p:grpSpPr>
        <p:sp>
          <p:nvSpPr>
            <p:cNvPr id="5" name="object 5"/>
            <p:cNvSpPr/>
            <p:nvPr/>
          </p:nvSpPr>
          <p:spPr>
            <a:xfrm>
              <a:off x="914399" y="1447800"/>
              <a:ext cx="4876800" cy="1981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5339" y="3244595"/>
              <a:ext cx="5056632" cy="3547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586867"/>
            <a:ext cx="318516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Verdana"/>
                <a:cs typeface="Verdana"/>
              </a:rPr>
              <a:t>Productivities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85234" y="1637791"/>
            <a:ext cx="5106671" cy="367857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181610" indent="-342900">
              <a:lnSpc>
                <a:spcPts val="2590"/>
              </a:lnSpc>
              <a:spcBef>
                <a:spcPts val="425"/>
              </a:spcBef>
              <a:tabLst>
                <a:tab pos="2523490" algn="l"/>
              </a:tabLst>
            </a:pPr>
            <a:r>
              <a:rPr sz="2400" spc="450" dirty="0">
                <a:solidFill>
                  <a:srgbClr val="404040"/>
                </a:solidFill>
                <a:latin typeface="Arial"/>
                <a:cs typeface="Arial"/>
              </a:rPr>
              <a:t> </a:t>
            </a:r>
            <a:r>
              <a:rPr sz="2400" b="1" spc="-5" dirty="0">
                <a:solidFill>
                  <a:srgbClr val="0D0D0D"/>
                </a:solidFill>
                <a:latin typeface="Verdana"/>
                <a:cs typeface="Verdana"/>
              </a:rPr>
              <a:t>Some </a:t>
            </a:r>
            <a:r>
              <a:rPr sz="2400" b="1" dirty="0">
                <a:solidFill>
                  <a:srgbClr val="0D0D0D"/>
                </a:solidFill>
                <a:latin typeface="Verdana"/>
                <a:cs typeface="Verdana"/>
              </a:rPr>
              <a:t>times </a:t>
            </a:r>
            <a:r>
              <a:rPr sz="2400" b="1" spc="-5" dirty="0">
                <a:solidFill>
                  <a:srgbClr val="0D0D0D"/>
                </a:solidFill>
                <a:latin typeface="Verdana"/>
                <a:cs typeface="Verdana"/>
              </a:rPr>
              <a:t>our farmers  receive</a:t>
            </a:r>
            <a:r>
              <a:rPr sz="2400" b="1" spc="15" dirty="0">
                <a:solidFill>
                  <a:srgbClr val="0D0D0D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Verdana"/>
                <a:cs typeface="Verdana"/>
              </a:rPr>
              <a:t>low	prices </a:t>
            </a:r>
            <a:r>
              <a:rPr sz="2400" b="1" dirty="0">
                <a:solidFill>
                  <a:srgbClr val="0D0D0D"/>
                </a:solidFill>
                <a:latin typeface="Verdana"/>
                <a:cs typeface="Verdana"/>
              </a:rPr>
              <a:t>of</a:t>
            </a:r>
            <a:r>
              <a:rPr sz="2400" b="1" spc="-80" dirty="0">
                <a:solidFill>
                  <a:srgbClr val="0D0D0D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0D0D0D"/>
                </a:solidFill>
                <a:latin typeface="Verdana"/>
                <a:cs typeface="Verdana"/>
              </a:rPr>
              <a:t>their  </a:t>
            </a:r>
            <a:r>
              <a:rPr sz="2400" b="1" spc="-5" dirty="0">
                <a:solidFill>
                  <a:srgbClr val="0D0D0D"/>
                </a:solidFill>
                <a:latin typeface="Verdana"/>
                <a:cs typeface="Verdana"/>
              </a:rPr>
              <a:t>crops.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ts val="2590"/>
              </a:lnSpc>
              <a:spcBef>
                <a:spcPts val="1185"/>
              </a:spcBef>
            </a:pPr>
            <a:r>
              <a:rPr sz="2400" spc="450" dirty="0">
                <a:solidFill>
                  <a:srgbClr val="404040"/>
                </a:solidFill>
                <a:latin typeface="Arial"/>
                <a:cs typeface="Arial"/>
              </a:rPr>
              <a:t></a:t>
            </a:r>
            <a:r>
              <a:rPr sz="2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Verdana"/>
                <a:cs typeface="Verdana"/>
              </a:rPr>
              <a:t>There </a:t>
            </a:r>
            <a:r>
              <a:rPr sz="2400" b="1" dirty="0">
                <a:solidFill>
                  <a:srgbClr val="0D0D0D"/>
                </a:solidFill>
                <a:latin typeface="Verdana"/>
                <a:cs typeface="Verdana"/>
              </a:rPr>
              <a:t>is </a:t>
            </a:r>
            <a:r>
              <a:rPr sz="2400" b="1" spc="-5" dirty="0">
                <a:solidFill>
                  <a:srgbClr val="0D0D0D"/>
                </a:solidFill>
                <a:latin typeface="Verdana"/>
                <a:cs typeface="Verdana"/>
              </a:rPr>
              <a:t>no proper </a:t>
            </a:r>
            <a:r>
              <a:rPr sz="2400" b="1" spc="-80" dirty="0">
                <a:solidFill>
                  <a:srgbClr val="0D0D0D"/>
                </a:solidFill>
                <a:latin typeface="Verdana"/>
                <a:cs typeface="Verdana"/>
              </a:rPr>
              <a:t>effective  </a:t>
            </a:r>
            <a:r>
              <a:rPr sz="2400" b="1" spc="-5" dirty="0">
                <a:solidFill>
                  <a:srgbClr val="0D0D0D"/>
                </a:solidFill>
                <a:latin typeface="Verdana"/>
                <a:cs typeface="Verdana"/>
              </a:rPr>
              <a:t>price policy </a:t>
            </a:r>
            <a:r>
              <a:rPr sz="2400" b="1" dirty="0">
                <a:solidFill>
                  <a:srgbClr val="0D0D0D"/>
                </a:solidFill>
                <a:latin typeface="Verdana"/>
                <a:cs typeface="Verdana"/>
              </a:rPr>
              <a:t>of</a:t>
            </a:r>
            <a:r>
              <a:rPr sz="2400" b="1" spc="5" dirty="0">
                <a:solidFill>
                  <a:srgbClr val="0D0D0D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0D0D0D"/>
                </a:solidFill>
                <a:latin typeface="Verdana"/>
                <a:cs typeface="Verdana"/>
              </a:rPr>
              <a:t>government.</a:t>
            </a:r>
            <a:endParaRPr sz="2400">
              <a:latin typeface="Verdana"/>
              <a:cs typeface="Verdana"/>
            </a:endParaRPr>
          </a:p>
          <a:p>
            <a:pPr marL="355600" marR="62865" indent="-342900">
              <a:lnSpc>
                <a:spcPct val="90000"/>
              </a:lnSpc>
              <a:spcBef>
                <a:spcPts val="1140"/>
              </a:spcBef>
              <a:tabLst>
                <a:tab pos="2670810" algn="l"/>
              </a:tabLst>
            </a:pPr>
            <a:r>
              <a:rPr sz="2400" spc="450" dirty="0">
                <a:solidFill>
                  <a:srgbClr val="404040"/>
                </a:solidFill>
                <a:latin typeface="Arial"/>
                <a:cs typeface="Arial"/>
              </a:rPr>
              <a:t></a:t>
            </a:r>
            <a:r>
              <a:rPr sz="24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Verdana"/>
                <a:cs typeface="Verdana"/>
              </a:rPr>
              <a:t>Government	</a:t>
            </a:r>
            <a:r>
              <a:rPr sz="2400" b="1" spc="-10" dirty="0">
                <a:solidFill>
                  <a:srgbClr val="0D0D0D"/>
                </a:solidFill>
                <a:latin typeface="Verdana"/>
                <a:cs typeface="Verdana"/>
              </a:rPr>
              <a:t>should </a:t>
            </a:r>
            <a:r>
              <a:rPr sz="2400" b="1" spc="-5" dirty="0">
                <a:solidFill>
                  <a:srgbClr val="0D0D0D"/>
                </a:solidFill>
                <a:latin typeface="Verdana"/>
                <a:cs typeface="Verdana"/>
              </a:rPr>
              <a:t>set  reasonable prices </a:t>
            </a:r>
            <a:r>
              <a:rPr sz="2400" b="1" dirty="0">
                <a:solidFill>
                  <a:srgbClr val="0D0D0D"/>
                </a:solidFill>
                <a:latin typeface="Verdana"/>
                <a:cs typeface="Verdana"/>
              </a:rPr>
              <a:t>of  </a:t>
            </a:r>
            <a:r>
              <a:rPr sz="2400" b="1" spc="-5" dirty="0">
                <a:solidFill>
                  <a:srgbClr val="0D0D0D"/>
                </a:solidFill>
                <a:latin typeface="Verdana"/>
                <a:cs typeface="Verdana"/>
              </a:rPr>
              <a:t>agricultural </a:t>
            </a:r>
            <a:r>
              <a:rPr sz="2400" b="1" spc="-10" dirty="0">
                <a:solidFill>
                  <a:srgbClr val="0D0D0D"/>
                </a:solidFill>
                <a:latin typeface="Verdana"/>
                <a:cs typeface="Verdana"/>
              </a:rPr>
              <a:t>productions </a:t>
            </a:r>
            <a:r>
              <a:rPr sz="2400" b="1" dirty="0">
                <a:solidFill>
                  <a:srgbClr val="0D0D0D"/>
                </a:solidFill>
                <a:latin typeface="Verdana"/>
                <a:cs typeface="Verdana"/>
              </a:rPr>
              <a:t>to  </a:t>
            </a:r>
            <a:r>
              <a:rPr sz="2400" b="1" spc="-5" dirty="0">
                <a:solidFill>
                  <a:srgbClr val="0D0D0D"/>
                </a:solidFill>
                <a:latin typeface="Verdana"/>
                <a:cs typeface="Verdana"/>
              </a:rPr>
              <a:t>develop the living standard  </a:t>
            </a:r>
            <a:r>
              <a:rPr sz="2400" b="1" dirty="0">
                <a:solidFill>
                  <a:srgbClr val="0D0D0D"/>
                </a:solidFill>
                <a:latin typeface="Verdana"/>
                <a:cs typeface="Verdana"/>
              </a:rPr>
              <a:t>of </a:t>
            </a:r>
            <a:r>
              <a:rPr sz="2400" b="1" spc="-5" dirty="0">
                <a:solidFill>
                  <a:srgbClr val="0D0D0D"/>
                </a:solidFill>
                <a:latin typeface="Verdana"/>
                <a:cs typeface="Verdana"/>
              </a:rPr>
              <a:t>farmers.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7491" y="1447800"/>
            <a:ext cx="5995416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7793" y="888314"/>
            <a:ext cx="525653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404040"/>
                </a:solidFill>
                <a:latin typeface="Verdana"/>
                <a:cs typeface="Verdana"/>
              </a:rPr>
              <a:t>Importance </a:t>
            </a:r>
            <a:r>
              <a:rPr b="0" spc="-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b="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b="0" dirty="0">
                <a:solidFill>
                  <a:srgbClr val="404040"/>
                </a:solidFill>
                <a:latin typeface="Verdana"/>
                <a:cs typeface="Verdana"/>
              </a:rPr>
              <a:t>agriculture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6483" y="2721992"/>
            <a:ext cx="3426460" cy="1786386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GDP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20.9%.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  <a:tab pos="256984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335" dirty="0">
                <a:solidFill>
                  <a:srgbClr val="404040"/>
                </a:solidFill>
                <a:latin typeface="Verdana"/>
                <a:cs typeface="Verdana"/>
              </a:rPr>
              <a:t>4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3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.5%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p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p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u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l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at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on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d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ep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end</a:t>
            </a:r>
            <a:endParaRPr sz="18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agriculture.</a:t>
            </a:r>
            <a:endParaRPr sz="1800">
              <a:latin typeface="Verdana"/>
              <a:cs typeface="Verdana"/>
            </a:endParaRPr>
          </a:p>
          <a:p>
            <a:pPr marL="355600" marR="184150" indent="-3429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But a lot of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problems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are 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there.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67887" y="1904998"/>
            <a:ext cx="6490716" cy="449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43" y="586867"/>
            <a:ext cx="399605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Verdana"/>
                <a:cs typeface="Verdana"/>
              </a:rPr>
              <a:t>MECHANIZATION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00524" y="1805435"/>
            <a:ext cx="5245735" cy="43832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7480" indent="-342900">
              <a:lnSpc>
                <a:spcPct val="100000"/>
              </a:lnSpc>
              <a:spcBef>
                <a:spcPts val="100"/>
              </a:spcBef>
            </a:pPr>
            <a:r>
              <a:rPr sz="2400" spc="450" dirty="0">
                <a:solidFill>
                  <a:srgbClr val="404040"/>
                </a:solidFill>
                <a:latin typeface="Arial"/>
                <a:cs typeface="Arial"/>
              </a:rPr>
              <a:t></a:t>
            </a:r>
            <a:r>
              <a:rPr sz="2400" spc="-1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9D2C09"/>
                </a:solidFill>
                <a:latin typeface="Verdana"/>
                <a:cs typeface="Verdana"/>
              </a:rPr>
              <a:t>Latest machinery should </a:t>
            </a:r>
            <a:r>
              <a:rPr sz="2400" b="1" spc="-340" dirty="0">
                <a:solidFill>
                  <a:srgbClr val="9D2C09"/>
                </a:solidFill>
                <a:latin typeface="Verdana"/>
                <a:cs typeface="Verdana"/>
              </a:rPr>
              <a:t>be  </a:t>
            </a:r>
            <a:r>
              <a:rPr sz="2400" b="1" spc="-5" dirty="0">
                <a:solidFill>
                  <a:srgbClr val="9D2C09"/>
                </a:solidFill>
                <a:latin typeface="Verdana"/>
                <a:cs typeface="Verdana"/>
              </a:rPr>
              <a:t>provided </a:t>
            </a:r>
            <a:r>
              <a:rPr sz="2400" b="1" dirty="0">
                <a:solidFill>
                  <a:srgbClr val="9D2C09"/>
                </a:solidFill>
                <a:latin typeface="Verdana"/>
                <a:cs typeface="Verdana"/>
              </a:rPr>
              <a:t>to</a:t>
            </a:r>
            <a:r>
              <a:rPr sz="2400" b="1" spc="-15" dirty="0">
                <a:solidFill>
                  <a:srgbClr val="9D2C09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9D2C09"/>
                </a:solidFill>
                <a:latin typeface="Verdana"/>
                <a:cs typeface="Verdana"/>
              </a:rPr>
              <a:t>farmers.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175"/>
              </a:spcBef>
              <a:tabLst>
                <a:tab pos="3870325" algn="l"/>
              </a:tabLst>
            </a:pPr>
            <a:r>
              <a:rPr sz="2400" spc="450" dirty="0">
                <a:solidFill>
                  <a:srgbClr val="404040"/>
                </a:solidFill>
                <a:latin typeface="Arial"/>
                <a:cs typeface="Arial"/>
              </a:rPr>
              <a:t> </a:t>
            </a:r>
            <a:r>
              <a:rPr sz="2400" b="1" spc="-10" dirty="0">
                <a:solidFill>
                  <a:srgbClr val="5D0DA4"/>
                </a:solidFill>
                <a:latin typeface="Verdana"/>
                <a:cs typeface="Verdana"/>
              </a:rPr>
              <a:t>Sowing </a:t>
            </a:r>
            <a:r>
              <a:rPr sz="2400" b="1" dirty="0">
                <a:solidFill>
                  <a:srgbClr val="5D0DA4"/>
                </a:solidFill>
                <a:latin typeface="Verdana"/>
                <a:cs typeface="Verdana"/>
              </a:rPr>
              <a:t>, </a:t>
            </a:r>
            <a:r>
              <a:rPr sz="2400" b="1" spc="-5" dirty="0">
                <a:solidFill>
                  <a:srgbClr val="5D0DA4"/>
                </a:solidFill>
                <a:latin typeface="Verdana"/>
                <a:cs typeface="Verdana"/>
              </a:rPr>
              <a:t>cultivation ,and  harvesti</a:t>
            </a:r>
            <a:r>
              <a:rPr sz="2400" b="1" spc="-15" dirty="0">
                <a:solidFill>
                  <a:srgbClr val="5D0DA4"/>
                </a:solidFill>
                <a:latin typeface="Verdana"/>
                <a:cs typeface="Verdana"/>
              </a:rPr>
              <a:t>n</a:t>
            </a:r>
            <a:r>
              <a:rPr sz="2400" b="1" dirty="0">
                <a:solidFill>
                  <a:srgbClr val="5D0DA4"/>
                </a:solidFill>
                <a:latin typeface="Verdana"/>
                <a:cs typeface="Verdana"/>
              </a:rPr>
              <a:t>g</a:t>
            </a:r>
            <a:r>
              <a:rPr sz="2400" b="1" spc="15" dirty="0">
                <a:solidFill>
                  <a:srgbClr val="5D0DA4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5D0DA4"/>
                </a:solidFill>
                <a:latin typeface="Verdana"/>
                <a:cs typeface="Verdana"/>
              </a:rPr>
              <a:t>of</a:t>
            </a:r>
            <a:r>
              <a:rPr sz="2400" b="1" spc="-10" dirty="0">
                <a:solidFill>
                  <a:srgbClr val="5D0DA4"/>
                </a:solidFill>
                <a:latin typeface="Verdana"/>
                <a:cs typeface="Verdana"/>
              </a:rPr>
              <a:t> </a:t>
            </a:r>
            <a:r>
              <a:rPr sz="2400" b="1" spc="5" dirty="0">
                <a:solidFill>
                  <a:srgbClr val="5D0DA4"/>
                </a:solidFill>
                <a:latin typeface="Verdana"/>
                <a:cs typeface="Verdana"/>
              </a:rPr>
              <a:t>c</a:t>
            </a:r>
            <a:r>
              <a:rPr sz="2400" b="1" spc="-5" dirty="0">
                <a:solidFill>
                  <a:srgbClr val="5D0DA4"/>
                </a:solidFill>
                <a:latin typeface="Verdana"/>
                <a:cs typeface="Verdana"/>
              </a:rPr>
              <a:t>r</a:t>
            </a:r>
            <a:r>
              <a:rPr sz="2400" b="1" spc="-10" dirty="0">
                <a:solidFill>
                  <a:srgbClr val="5D0DA4"/>
                </a:solidFill>
                <a:latin typeface="Verdana"/>
                <a:cs typeface="Verdana"/>
              </a:rPr>
              <a:t>o</a:t>
            </a:r>
            <a:r>
              <a:rPr sz="2400" b="1" spc="-5" dirty="0">
                <a:solidFill>
                  <a:srgbClr val="5D0DA4"/>
                </a:solidFill>
                <a:latin typeface="Verdana"/>
                <a:cs typeface="Verdana"/>
              </a:rPr>
              <a:t>p</a:t>
            </a:r>
            <a:r>
              <a:rPr sz="2400" b="1" dirty="0">
                <a:solidFill>
                  <a:srgbClr val="5D0DA4"/>
                </a:solidFill>
                <a:latin typeface="Verdana"/>
                <a:cs typeface="Verdana"/>
              </a:rPr>
              <a:t>s	th</a:t>
            </a:r>
            <a:r>
              <a:rPr sz="2400" b="1" spc="-10" dirty="0">
                <a:solidFill>
                  <a:srgbClr val="5D0DA4"/>
                </a:solidFill>
                <a:latin typeface="Verdana"/>
                <a:cs typeface="Verdana"/>
              </a:rPr>
              <a:t>r</a:t>
            </a:r>
            <a:r>
              <a:rPr sz="2400" b="1" dirty="0">
                <a:solidFill>
                  <a:srgbClr val="5D0DA4"/>
                </a:solidFill>
                <a:latin typeface="Verdana"/>
                <a:cs typeface="Verdana"/>
              </a:rPr>
              <a:t>o</a:t>
            </a:r>
            <a:r>
              <a:rPr sz="2400" b="1" spc="-10" dirty="0">
                <a:solidFill>
                  <a:srgbClr val="5D0DA4"/>
                </a:solidFill>
                <a:latin typeface="Verdana"/>
                <a:cs typeface="Verdana"/>
              </a:rPr>
              <a:t>u</a:t>
            </a:r>
            <a:r>
              <a:rPr sz="2400" b="1" spc="-5" dirty="0">
                <a:solidFill>
                  <a:srgbClr val="5D0DA4"/>
                </a:solidFill>
                <a:latin typeface="Verdana"/>
                <a:cs typeface="Verdana"/>
              </a:rPr>
              <a:t>gh  agricultural machinery  increase the </a:t>
            </a:r>
            <a:r>
              <a:rPr sz="2400" b="1" spc="-10" dirty="0">
                <a:solidFill>
                  <a:srgbClr val="5D0DA4"/>
                </a:solidFill>
                <a:latin typeface="Verdana"/>
                <a:cs typeface="Verdana"/>
              </a:rPr>
              <a:t>productive  </a:t>
            </a:r>
            <a:r>
              <a:rPr sz="2400" b="1" spc="-5" dirty="0">
                <a:solidFill>
                  <a:srgbClr val="5D0DA4"/>
                </a:solidFill>
                <a:latin typeface="Verdana"/>
                <a:cs typeface="Verdana"/>
              </a:rPr>
              <a:t>quality </a:t>
            </a:r>
            <a:r>
              <a:rPr sz="2400" b="1" dirty="0">
                <a:solidFill>
                  <a:srgbClr val="5D0DA4"/>
                </a:solidFill>
                <a:latin typeface="Verdana"/>
                <a:cs typeface="Verdana"/>
              </a:rPr>
              <a:t>and</a:t>
            </a:r>
            <a:r>
              <a:rPr sz="2400" b="1" spc="-10" dirty="0">
                <a:solidFill>
                  <a:srgbClr val="5D0DA4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5D0DA4"/>
                </a:solidFill>
                <a:latin typeface="Verdana"/>
                <a:cs typeface="Verdana"/>
              </a:rPr>
              <a:t>quantity.</a:t>
            </a:r>
            <a:endParaRPr sz="2400">
              <a:latin typeface="Verdana"/>
              <a:cs typeface="Verdana"/>
            </a:endParaRPr>
          </a:p>
          <a:p>
            <a:pPr marL="355600" marR="553720" indent="-342900">
              <a:lnSpc>
                <a:spcPct val="100000"/>
              </a:lnSpc>
              <a:spcBef>
                <a:spcPts val="1180"/>
              </a:spcBef>
              <a:tabLst>
                <a:tab pos="1438910" algn="l"/>
                <a:tab pos="4124325" algn="l"/>
              </a:tabLst>
            </a:pPr>
            <a:r>
              <a:rPr sz="2400" spc="450" dirty="0">
                <a:solidFill>
                  <a:srgbClr val="404040"/>
                </a:solidFill>
                <a:latin typeface="Arial"/>
                <a:cs typeface="Arial"/>
              </a:rPr>
              <a:t></a:t>
            </a:r>
            <a:r>
              <a:rPr sz="24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Farm	mechanization 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is 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nece</a:t>
            </a:r>
            <a:r>
              <a:rPr sz="2400" b="1" spc="5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2400" b="1" spc="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sz="2400" b="1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to</a:t>
            </a:r>
            <a:r>
              <a:rPr sz="24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remov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e	the 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problem </a:t>
            </a:r>
            <a:r>
              <a:rPr sz="2400" b="1" dirty="0">
                <a:solidFill>
                  <a:srgbClr val="FF0000"/>
                </a:solidFill>
                <a:latin typeface="Verdana"/>
                <a:cs typeface="Verdana"/>
              </a:rPr>
              <a:t>of </a:t>
            </a:r>
            <a:r>
              <a:rPr sz="2400" b="1" spc="-10" dirty="0">
                <a:solidFill>
                  <a:srgbClr val="FF0000"/>
                </a:solidFill>
                <a:latin typeface="Verdana"/>
                <a:cs typeface="Verdana"/>
              </a:rPr>
              <a:t>agriculture  </a:t>
            </a:r>
            <a:r>
              <a:rPr sz="2400" b="1" spc="-5" dirty="0">
                <a:solidFill>
                  <a:srgbClr val="FF0000"/>
                </a:solidFill>
                <a:latin typeface="Verdana"/>
                <a:cs typeface="Verdana"/>
              </a:rPr>
              <a:t>sector.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4802" y="1328928"/>
            <a:ext cx="6286500" cy="5313045"/>
            <a:chOff x="304800" y="1328927"/>
            <a:chExt cx="6286500" cy="5313045"/>
          </a:xfrm>
        </p:grpSpPr>
        <p:sp>
          <p:nvSpPr>
            <p:cNvPr id="5" name="object 5"/>
            <p:cNvSpPr/>
            <p:nvPr/>
          </p:nvSpPr>
          <p:spPr>
            <a:xfrm>
              <a:off x="516636" y="1328927"/>
              <a:ext cx="5667756" cy="23408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1708" y="1523999"/>
              <a:ext cx="5079492" cy="1752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800" y="3352800"/>
              <a:ext cx="3048000" cy="2819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59835" y="3157727"/>
              <a:ext cx="3331464" cy="34838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54907" y="3352800"/>
              <a:ext cx="2743200" cy="2895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556386"/>
            <a:ext cx="39243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Verdana"/>
                <a:cs typeface="Verdana"/>
              </a:rPr>
              <a:t>Tax</a:t>
            </a:r>
            <a:r>
              <a:rPr sz="3600" spc="-80" dirty="0">
                <a:latin typeface="Verdana"/>
                <a:cs typeface="Verdana"/>
              </a:rPr>
              <a:t> </a:t>
            </a:r>
            <a:r>
              <a:rPr sz="3600" spc="-5" dirty="0">
                <a:latin typeface="Verdana"/>
                <a:cs typeface="Verdana"/>
              </a:rPr>
              <a:t>concession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1998" y="2171193"/>
            <a:ext cx="5243831" cy="2597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</a:pPr>
            <a:r>
              <a:rPr sz="2800" spc="60" dirty="0">
                <a:solidFill>
                  <a:srgbClr val="404040"/>
                </a:solidFill>
                <a:latin typeface="Arial"/>
                <a:cs typeface="Arial"/>
              </a:rPr>
              <a:t></a:t>
            </a:r>
            <a:r>
              <a:rPr sz="2800" b="1" spc="60" dirty="0">
                <a:solidFill>
                  <a:srgbClr val="6F2F9F"/>
                </a:solidFill>
                <a:latin typeface="Verdana"/>
                <a:cs typeface="Verdana"/>
              </a:rPr>
              <a:t>Government </a:t>
            </a:r>
            <a:r>
              <a:rPr sz="2800" b="1" spc="-10" dirty="0">
                <a:solidFill>
                  <a:srgbClr val="6F2F9F"/>
                </a:solidFill>
                <a:latin typeface="Verdana"/>
                <a:cs typeface="Verdana"/>
              </a:rPr>
              <a:t>should </a:t>
            </a:r>
            <a:r>
              <a:rPr sz="2800" b="1" spc="-204" dirty="0">
                <a:solidFill>
                  <a:srgbClr val="6F2F9F"/>
                </a:solidFill>
                <a:latin typeface="Verdana"/>
                <a:cs typeface="Verdana"/>
              </a:rPr>
              <a:t>give  </a:t>
            </a:r>
            <a:r>
              <a:rPr sz="2800" b="1" spc="-5" dirty="0">
                <a:solidFill>
                  <a:srgbClr val="6F2F9F"/>
                </a:solidFill>
                <a:latin typeface="Verdana"/>
                <a:cs typeface="Verdana"/>
              </a:rPr>
              <a:t>tax </a:t>
            </a:r>
            <a:r>
              <a:rPr sz="2800" b="1" spc="-10" dirty="0">
                <a:solidFill>
                  <a:srgbClr val="6F2F9F"/>
                </a:solidFill>
                <a:latin typeface="Verdana"/>
                <a:cs typeface="Verdana"/>
              </a:rPr>
              <a:t>concession </a:t>
            </a:r>
            <a:r>
              <a:rPr sz="2800" b="1" spc="-5" dirty="0">
                <a:solidFill>
                  <a:srgbClr val="6F2F9F"/>
                </a:solidFill>
                <a:latin typeface="Verdana"/>
                <a:cs typeface="Verdana"/>
              </a:rPr>
              <a:t>on  imports of agricultural  technologies to </a:t>
            </a:r>
            <a:r>
              <a:rPr sz="2800" b="1" spc="-10" dirty="0">
                <a:solidFill>
                  <a:srgbClr val="6F2F9F"/>
                </a:solidFill>
                <a:latin typeface="Verdana"/>
                <a:cs typeface="Verdana"/>
              </a:rPr>
              <a:t>enhance  </a:t>
            </a:r>
            <a:r>
              <a:rPr sz="2800" b="1" spc="-5" dirty="0">
                <a:solidFill>
                  <a:srgbClr val="6F2F9F"/>
                </a:solidFill>
                <a:latin typeface="Verdana"/>
                <a:cs typeface="Verdana"/>
              </a:rPr>
              <a:t>the </a:t>
            </a:r>
            <a:r>
              <a:rPr sz="2800" b="1" spc="-10" dirty="0">
                <a:solidFill>
                  <a:srgbClr val="6F2F9F"/>
                </a:solidFill>
                <a:latin typeface="Verdana"/>
                <a:cs typeface="Verdana"/>
              </a:rPr>
              <a:t>process </a:t>
            </a:r>
            <a:r>
              <a:rPr sz="2800" b="1" spc="-5" dirty="0">
                <a:solidFill>
                  <a:srgbClr val="6F2F9F"/>
                </a:solidFill>
                <a:latin typeface="Verdana"/>
                <a:cs typeface="Verdana"/>
              </a:rPr>
              <a:t>of </a:t>
            </a:r>
            <a:r>
              <a:rPr sz="2800" b="1" spc="-10" dirty="0">
                <a:solidFill>
                  <a:srgbClr val="6F2F9F"/>
                </a:solidFill>
                <a:latin typeface="Verdana"/>
                <a:cs typeface="Verdana"/>
              </a:rPr>
              <a:t>farm  </a:t>
            </a:r>
            <a:r>
              <a:rPr sz="2800" b="1" spc="-5" dirty="0">
                <a:solidFill>
                  <a:srgbClr val="6F2F9F"/>
                </a:solidFill>
                <a:latin typeface="Verdana"/>
                <a:cs typeface="Verdana"/>
              </a:rPr>
              <a:t>mechanization</a:t>
            </a:r>
            <a:r>
              <a:rPr sz="2800" spc="-5" dirty="0">
                <a:solidFill>
                  <a:srgbClr val="6F2F9F"/>
                </a:solidFill>
                <a:latin typeface="Verdana"/>
                <a:cs typeface="Verdana"/>
              </a:rPr>
              <a:t>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" y="2290572"/>
            <a:ext cx="5378196" cy="3145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4599" y="540766"/>
            <a:ext cx="540829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66822C"/>
                </a:solidFill>
                <a:latin typeface="Verdana"/>
                <a:cs typeface="Verdana"/>
              </a:rPr>
              <a:t>Constructions </a:t>
            </a:r>
            <a:r>
              <a:rPr dirty="0">
                <a:solidFill>
                  <a:srgbClr val="66822C"/>
                </a:solidFill>
                <a:latin typeface="Verdana"/>
                <a:cs typeface="Verdana"/>
              </a:rPr>
              <a:t>of</a:t>
            </a:r>
            <a:r>
              <a:rPr spc="-40" dirty="0">
                <a:solidFill>
                  <a:srgbClr val="66822C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66822C"/>
                </a:solidFill>
                <a:latin typeface="Verdana"/>
                <a:cs typeface="Verdana"/>
              </a:rPr>
              <a:t>dames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6441" y="1619467"/>
            <a:ext cx="3610611" cy="329244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  <a:tabLst>
                <a:tab pos="354965" algn="l"/>
              </a:tabLst>
            </a:pPr>
            <a:r>
              <a:rPr sz="1800" spc="340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b="1" spc="-5" dirty="0">
                <a:solidFill>
                  <a:srgbClr val="0D0D0D"/>
                </a:solidFill>
                <a:latin typeface="Verdana"/>
                <a:cs typeface="Verdana"/>
              </a:rPr>
              <a:t>Sometimes ,due to</a:t>
            </a:r>
            <a:r>
              <a:rPr sz="1800" b="1" spc="-45" dirty="0">
                <a:solidFill>
                  <a:srgbClr val="0D0D0D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Verdana"/>
                <a:cs typeface="Verdana"/>
              </a:rPr>
              <a:t>heavy</a:t>
            </a:r>
            <a:endParaRPr sz="1800">
              <a:latin typeface="Verdana"/>
              <a:cs typeface="Verdana"/>
            </a:endParaRPr>
          </a:p>
          <a:p>
            <a:pPr marL="90170" marR="689610" indent="-78105">
              <a:lnSpc>
                <a:spcPct val="147800"/>
              </a:lnSpc>
            </a:pPr>
            <a:r>
              <a:rPr sz="1800" b="1" spc="-5" dirty="0">
                <a:solidFill>
                  <a:srgbClr val="0D0D0D"/>
                </a:solidFill>
                <a:latin typeface="Verdana"/>
                <a:cs typeface="Verdana"/>
              </a:rPr>
              <a:t>unwanted rains </a:t>
            </a:r>
            <a:r>
              <a:rPr sz="1800" b="1" dirty="0">
                <a:solidFill>
                  <a:srgbClr val="0D0D0D"/>
                </a:solidFill>
                <a:latin typeface="Verdana"/>
                <a:cs typeface="Verdana"/>
              </a:rPr>
              <a:t>and  </a:t>
            </a:r>
            <a:r>
              <a:rPr sz="1800" b="1" spc="-5" dirty="0">
                <a:solidFill>
                  <a:srgbClr val="0D0D0D"/>
                </a:solidFill>
                <a:latin typeface="Verdana"/>
                <a:cs typeface="Verdana"/>
              </a:rPr>
              <a:t>floods agricultural  productivity destroys.</a:t>
            </a:r>
            <a:endParaRPr sz="1800">
              <a:latin typeface="Verdana"/>
              <a:cs typeface="Verdana"/>
            </a:endParaRPr>
          </a:p>
          <a:p>
            <a:pPr marL="12700" marR="298450">
              <a:lnSpc>
                <a:spcPct val="147800"/>
              </a:lnSpc>
              <a:tabLst>
                <a:tab pos="354965" algn="l"/>
              </a:tabLst>
            </a:pPr>
            <a:r>
              <a:rPr sz="1800" spc="340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b="1" dirty="0">
                <a:solidFill>
                  <a:srgbClr val="0D0D0D"/>
                </a:solidFill>
                <a:latin typeface="Verdana"/>
                <a:cs typeface="Verdana"/>
              </a:rPr>
              <a:t>To </a:t>
            </a:r>
            <a:r>
              <a:rPr sz="1800" b="1" spc="-5" dirty="0">
                <a:solidFill>
                  <a:srgbClr val="0D0D0D"/>
                </a:solidFill>
                <a:latin typeface="Verdana"/>
                <a:cs typeface="Verdana"/>
              </a:rPr>
              <a:t>tackle this problem,  </a:t>
            </a:r>
            <a:r>
              <a:rPr sz="1800" b="1" dirty="0">
                <a:solidFill>
                  <a:srgbClr val="0D0D0D"/>
                </a:solidFill>
                <a:latin typeface="Verdana"/>
                <a:cs typeface="Verdana"/>
              </a:rPr>
              <a:t>it is </a:t>
            </a:r>
            <a:r>
              <a:rPr sz="1800" b="1" spc="-5" dirty="0">
                <a:solidFill>
                  <a:srgbClr val="0D0D0D"/>
                </a:solidFill>
                <a:latin typeface="Verdana"/>
                <a:cs typeface="Verdana"/>
              </a:rPr>
              <a:t>necessary </a:t>
            </a:r>
            <a:r>
              <a:rPr sz="1800" b="1" dirty="0">
                <a:solidFill>
                  <a:srgbClr val="0D0D0D"/>
                </a:solidFill>
                <a:latin typeface="Verdana"/>
                <a:cs typeface="Verdana"/>
              </a:rPr>
              <a:t>to  </a:t>
            </a:r>
            <a:r>
              <a:rPr sz="1800" b="1" spc="-5" dirty="0">
                <a:solidFill>
                  <a:srgbClr val="0D0D0D"/>
                </a:solidFill>
                <a:latin typeface="Verdana"/>
                <a:cs typeface="Verdana"/>
              </a:rPr>
              <a:t>construct dames </a:t>
            </a:r>
            <a:r>
              <a:rPr sz="1800" b="1" dirty="0">
                <a:solidFill>
                  <a:srgbClr val="0D0D0D"/>
                </a:solidFill>
                <a:latin typeface="Verdana"/>
                <a:cs typeface="Verdana"/>
              </a:rPr>
              <a:t>and  </a:t>
            </a:r>
            <a:r>
              <a:rPr sz="1800" b="1" spc="-5" dirty="0">
                <a:solidFill>
                  <a:srgbClr val="0D0D0D"/>
                </a:solidFill>
                <a:latin typeface="Verdana"/>
                <a:cs typeface="Verdana"/>
              </a:rPr>
              <a:t>bands </a:t>
            </a:r>
            <a:r>
              <a:rPr sz="1800" b="1" dirty="0">
                <a:solidFill>
                  <a:srgbClr val="0D0D0D"/>
                </a:solidFill>
                <a:latin typeface="Verdana"/>
                <a:cs typeface="Verdana"/>
              </a:rPr>
              <a:t>on </a:t>
            </a:r>
            <a:r>
              <a:rPr sz="1800" b="1" spc="-5" dirty="0">
                <a:solidFill>
                  <a:srgbClr val="0D0D0D"/>
                </a:solidFill>
                <a:latin typeface="Verdana"/>
                <a:cs typeface="Verdana"/>
              </a:rPr>
              <a:t>rivers</a:t>
            </a:r>
            <a:r>
              <a:rPr sz="1800" spc="-5" dirty="0">
                <a:solidFill>
                  <a:srgbClr val="0D0D0D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2303" y="1798320"/>
            <a:ext cx="5701284" cy="4079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4593" y="888314"/>
            <a:ext cx="274368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FF0000"/>
                </a:solidFill>
                <a:latin typeface="Verdana"/>
                <a:cs typeface="Verdana"/>
              </a:rPr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6444" y="2318384"/>
            <a:ext cx="6503671" cy="18030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b="1" dirty="0">
                <a:solidFill>
                  <a:srgbClr val="8A1DED"/>
                </a:solidFill>
                <a:latin typeface="Verdana"/>
                <a:cs typeface="Verdana"/>
              </a:rPr>
              <a:t>Being an </a:t>
            </a:r>
            <a:r>
              <a:rPr sz="1800" b="1" spc="-5" dirty="0">
                <a:solidFill>
                  <a:srgbClr val="8A1DED"/>
                </a:solidFill>
                <a:latin typeface="Verdana"/>
                <a:cs typeface="Verdana"/>
              </a:rPr>
              <a:t>agrarian country, agriculture sector </a:t>
            </a:r>
            <a:r>
              <a:rPr sz="1800" b="1" dirty="0">
                <a:solidFill>
                  <a:srgbClr val="8A1DED"/>
                </a:solidFill>
                <a:latin typeface="Verdana"/>
                <a:cs typeface="Verdana"/>
              </a:rPr>
              <a:t>of  </a:t>
            </a:r>
            <a:r>
              <a:rPr sz="1800" b="1" spc="-5" dirty="0">
                <a:solidFill>
                  <a:srgbClr val="8A1DED"/>
                </a:solidFill>
                <a:latin typeface="Verdana"/>
                <a:cs typeface="Verdana"/>
              </a:rPr>
              <a:t>Pakistan's economy </a:t>
            </a:r>
            <a:r>
              <a:rPr sz="1800" b="1" dirty="0">
                <a:solidFill>
                  <a:srgbClr val="8A1DED"/>
                </a:solidFill>
                <a:latin typeface="Verdana"/>
                <a:cs typeface="Verdana"/>
              </a:rPr>
              <a:t>is </a:t>
            </a:r>
            <a:r>
              <a:rPr sz="1800" b="1" spc="-5" dirty="0">
                <a:solidFill>
                  <a:srgbClr val="8A1DED"/>
                </a:solidFill>
                <a:latin typeface="Verdana"/>
                <a:cs typeface="Verdana"/>
              </a:rPr>
              <a:t>still backward.</a:t>
            </a:r>
            <a:endParaRPr sz="1800">
              <a:latin typeface="Verdana"/>
              <a:cs typeface="Verdana"/>
            </a:endParaRPr>
          </a:p>
          <a:p>
            <a:pPr marL="355600" marR="74930" indent="-343535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b="1" dirty="0">
                <a:solidFill>
                  <a:srgbClr val="3333FF"/>
                </a:solidFill>
                <a:latin typeface="Verdana"/>
                <a:cs typeface="Verdana"/>
              </a:rPr>
              <a:t>Use of modern </a:t>
            </a:r>
            <a:r>
              <a:rPr sz="1800" b="1" spc="-5" dirty="0">
                <a:solidFill>
                  <a:srgbClr val="3333FF"/>
                </a:solidFill>
                <a:latin typeface="Verdana"/>
                <a:cs typeface="Verdana"/>
              </a:rPr>
              <a:t>techniques, provision </a:t>
            </a:r>
            <a:r>
              <a:rPr sz="1800" b="1" dirty="0">
                <a:solidFill>
                  <a:srgbClr val="3333FF"/>
                </a:solidFill>
                <a:latin typeface="Verdana"/>
                <a:cs typeface="Verdana"/>
              </a:rPr>
              <a:t>of </a:t>
            </a:r>
            <a:r>
              <a:rPr sz="1800" b="1" spc="-5" dirty="0">
                <a:solidFill>
                  <a:srgbClr val="3333FF"/>
                </a:solidFill>
                <a:latin typeface="Verdana"/>
                <a:cs typeface="Verdana"/>
              </a:rPr>
              <a:t>credit  facilities, basic infrastructure </a:t>
            </a:r>
            <a:r>
              <a:rPr sz="1800" b="1" dirty="0">
                <a:solidFill>
                  <a:srgbClr val="3333FF"/>
                </a:solidFill>
                <a:latin typeface="Verdana"/>
                <a:cs typeface="Verdana"/>
              </a:rPr>
              <a:t>and </a:t>
            </a:r>
            <a:r>
              <a:rPr sz="1800" b="1" spc="-5" dirty="0">
                <a:solidFill>
                  <a:srgbClr val="3333FF"/>
                </a:solidFill>
                <a:latin typeface="Verdana"/>
                <a:cs typeface="Verdana"/>
              </a:rPr>
              <a:t>agricultural  research </a:t>
            </a:r>
            <a:r>
              <a:rPr sz="1800" b="1" spc="-10" dirty="0">
                <a:solidFill>
                  <a:srgbClr val="3333FF"/>
                </a:solidFill>
                <a:latin typeface="Verdana"/>
                <a:cs typeface="Verdana"/>
              </a:rPr>
              <a:t>facilities </a:t>
            </a:r>
            <a:r>
              <a:rPr sz="1800" b="1" dirty="0">
                <a:solidFill>
                  <a:srgbClr val="3333FF"/>
                </a:solidFill>
                <a:latin typeface="Verdana"/>
                <a:cs typeface="Verdana"/>
              </a:rPr>
              <a:t>are </a:t>
            </a:r>
            <a:r>
              <a:rPr sz="1800" b="1" spc="-5" dirty="0">
                <a:solidFill>
                  <a:srgbClr val="3333FF"/>
                </a:solidFill>
                <a:latin typeface="Verdana"/>
                <a:cs typeface="Verdana"/>
              </a:rPr>
              <a:t>needed </a:t>
            </a:r>
            <a:r>
              <a:rPr sz="1800" b="1" dirty="0">
                <a:solidFill>
                  <a:srgbClr val="3333FF"/>
                </a:solidFill>
                <a:latin typeface="Verdana"/>
                <a:cs typeface="Verdana"/>
              </a:rPr>
              <a:t>to </a:t>
            </a:r>
            <a:r>
              <a:rPr sz="1800" b="1" spc="-5" dirty="0">
                <a:solidFill>
                  <a:srgbClr val="3333FF"/>
                </a:solidFill>
                <a:latin typeface="Verdana"/>
                <a:cs typeface="Verdana"/>
              </a:rPr>
              <a:t>remove all </a:t>
            </a:r>
            <a:r>
              <a:rPr sz="1800" b="1" dirty="0">
                <a:solidFill>
                  <a:srgbClr val="3333FF"/>
                </a:solidFill>
                <a:latin typeface="Verdana"/>
                <a:cs typeface="Verdana"/>
              </a:rPr>
              <a:t>the  problems of </a:t>
            </a:r>
            <a:r>
              <a:rPr sz="1800" b="1" spc="-5" dirty="0">
                <a:solidFill>
                  <a:srgbClr val="3333FF"/>
                </a:solidFill>
                <a:latin typeface="Verdana"/>
                <a:cs typeface="Verdana"/>
              </a:rPr>
              <a:t>agriculture sector.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29603" y="3200400"/>
            <a:ext cx="3555492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70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4596" y="888314"/>
            <a:ext cx="470852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404040"/>
                </a:solidFill>
                <a:latin typeface="Verdana"/>
                <a:cs typeface="Verdana"/>
              </a:rPr>
              <a:t>Limited </a:t>
            </a:r>
            <a:r>
              <a:rPr b="0" spc="-5" dirty="0">
                <a:solidFill>
                  <a:srgbClr val="404040"/>
                </a:solidFill>
                <a:latin typeface="Verdana"/>
                <a:cs typeface="Verdana"/>
              </a:rPr>
              <a:t>cultivated</a:t>
            </a:r>
            <a:r>
              <a:rPr b="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b="0" dirty="0">
                <a:solidFill>
                  <a:srgbClr val="404040"/>
                </a:solidFill>
                <a:latin typeface="Verdana"/>
                <a:cs typeface="Verdana"/>
              </a:rPr>
              <a:t>area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75618" y="1775929"/>
            <a:ext cx="4853305" cy="123303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  <a:tabLst>
                <a:tab pos="354965" algn="l"/>
              </a:tabLst>
            </a:pPr>
            <a:r>
              <a:rPr sz="1800" spc="340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Total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area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Pakistan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79.6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million</a:t>
            </a:r>
            <a:r>
              <a:rPr sz="1800" spc="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acre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23.5% under</a:t>
            </a:r>
            <a:r>
              <a:rPr sz="1800" spc="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use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About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8-9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million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area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is un</a:t>
            </a:r>
            <a:r>
              <a:rPr sz="1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cultivated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1891" y="3276607"/>
            <a:ext cx="9043416" cy="3581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4595" y="888314"/>
            <a:ext cx="233172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0" dirty="0">
                <a:solidFill>
                  <a:srgbClr val="404040"/>
                </a:solidFill>
                <a:latin typeface="Verdana"/>
                <a:cs typeface="Verdana"/>
              </a:rPr>
              <a:t>LOW</a:t>
            </a:r>
            <a:r>
              <a:rPr b="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b="0" spc="-5" dirty="0">
                <a:solidFill>
                  <a:srgbClr val="404040"/>
                </a:solidFill>
                <a:latin typeface="Verdana"/>
                <a:cs typeface="Verdana"/>
              </a:rPr>
              <a:t>YEILD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6443" y="2614044"/>
            <a:ext cx="4289425" cy="1786386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Low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per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acre yield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in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major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crops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Like wheat,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rice and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cotton</a:t>
            </a:r>
            <a:endParaRPr sz="180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Other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countries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get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more</a:t>
            </a:r>
            <a:r>
              <a:rPr sz="18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because 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 skillful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labor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and use of 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technology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6" y="2057398"/>
            <a:ext cx="6705599" cy="4759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4595" y="888314"/>
            <a:ext cx="328422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404040"/>
                </a:solidFill>
                <a:latin typeface="Verdana"/>
                <a:cs typeface="Verdana"/>
              </a:rPr>
              <a:t>Lack of</a:t>
            </a:r>
            <a:r>
              <a:rPr b="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b="0" spc="-5" dirty="0">
                <a:solidFill>
                  <a:srgbClr val="404040"/>
                </a:solidFill>
                <a:latin typeface="Verdana"/>
                <a:cs typeface="Verdana"/>
              </a:rPr>
              <a:t>facilities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6443" y="2431165"/>
            <a:ext cx="3961129" cy="1637628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Rural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infrastructure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is not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good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Lack of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education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340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Improper</a:t>
            </a:r>
            <a:r>
              <a:rPr sz="18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storage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Far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away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markets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83453" y="2438400"/>
            <a:ext cx="5908675" cy="4419600"/>
            <a:chOff x="6283452" y="2438400"/>
            <a:chExt cx="5908675" cy="4419600"/>
          </a:xfrm>
        </p:grpSpPr>
        <p:sp>
          <p:nvSpPr>
            <p:cNvPr id="5" name="object 5"/>
            <p:cNvSpPr/>
            <p:nvPr/>
          </p:nvSpPr>
          <p:spPr>
            <a:xfrm>
              <a:off x="6283452" y="5856730"/>
              <a:ext cx="5908548" cy="10012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98692" y="2438400"/>
              <a:ext cx="5893435" cy="3429000"/>
            </a:xfrm>
            <a:custGeom>
              <a:avLst/>
              <a:gdLst/>
              <a:ahLst/>
              <a:cxnLst/>
              <a:rect l="l" t="t" r="r" b="b"/>
              <a:pathLst>
                <a:path w="5893434" h="3429000">
                  <a:moveTo>
                    <a:pt x="5598668" y="0"/>
                  </a:moveTo>
                  <a:lnTo>
                    <a:pt x="294639" y="0"/>
                  </a:lnTo>
                  <a:lnTo>
                    <a:pt x="246857" y="3857"/>
                  </a:lnTo>
                  <a:lnTo>
                    <a:pt x="201525" y="15024"/>
                  </a:lnTo>
                  <a:lnTo>
                    <a:pt x="159252" y="32894"/>
                  </a:lnTo>
                  <a:lnTo>
                    <a:pt x="120645" y="56859"/>
                  </a:lnTo>
                  <a:lnTo>
                    <a:pt x="86312" y="86312"/>
                  </a:lnTo>
                  <a:lnTo>
                    <a:pt x="56859" y="120645"/>
                  </a:lnTo>
                  <a:lnTo>
                    <a:pt x="32894" y="159252"/>
                  </a:lnTo>
                  <a:lnTo>
                    <a:pt x="15024" y="201525"/>
                  </a:lnTo>
                  <a:lnTo>
                    <a:pt x="3857" y="246857"/>
                  </a:lnTo>
                  <a:lnTo>
                    <a:pt x="0" y="294639"/>
                  </a:lnTo>
                  <a:lnTo>
                    <a:pt x="0" y="3134360"/>
                  </a:lnTo>
                  <a:lnTo>
                    <a:pt x="3857" y="3182145"/>
                  </a:lnTo>
                  <a:lnTo>
                    <a:pt x="15024" y="3227479"/>
                  </a:lnTo>
                  <a:lnTo>
                    <a:pt x="32894" y="3269752"/>
                  </a:lnTo>
                  <a:lnTo>
                    <a:pt x="56859" y="3308359"/>
                  </a:lnTo>
                  <a:lnTo>
                    <a:pt x="86312" y="3342692"/>
                  </a:lnTo>
                  <a:lnTo>
                    <a:pt x="120645" y="3372144"/>
                  </a:lnTo>
                  <a:lnTo>
                    <a:pt x="159252" y="3396108"/>
                  </a:lnTo>
                  <a:lnTo>
                    <a:pt x="201525" y="3413976"/>
                  </a:lnTo>
                  <a:lnTo>
                    <a:pt x="246857" y="3425142"/>
                  </a:lnTo>
                  <a:lnTo>
                    <a:pt x="294639" y="3429000"/>
                  </a:lnTo>
                  <a:lnTo>
                    <a:pt x="5598668" y="3429000"/>
                  </a:lnTo>
                  <a:lnTo>
                    <a:pt x="5646450" y="3425142"/>
                  </a:lnTo>
                  <a:lnTo>
                    <a:pt x="5691782" y="3413976"/>
                  </a:lnTo>
                  <a:lnTo>
                    <a:pt x="5734055" y="3396108"/>
                  </a:lnTo>
                  <a:lnTo>
                    <a:pt x="5772662" y="3372144"/>
                  </a:lnTo>
                  <a:lnTo>
                    <a:pt x="5806995" y="3342692"/>
                  </a:lnTo>
                  <a:lnTo>
                    <a:pt x="5836448" y="3308359"/>
                  </a:lnTo>
                  <a:lnTo>
                    <a:pt x="5860413" y="3269752"/>
                  </a:lnTo>
                  <a:lnTo>
                    <a:pt x="5878283" y="3227479"/>
                  </a:lnTo>
                  <a:lnTo>
                    <a:pt x="5889450" y="3182145"/>
                  </a:lnTo>
                  <a:lnTo>
                    <a:pt x="5893308" y="3134360"/>
                  </a:lnTo>
                  <a:lnTo>
                    <a:pt x="5893308" y="294639"/>
                  </a:lnTo>
                  <a:lnTo>
                    <a:pt x="5889450" y="246857"/>
                  </a:lnTo>
                  <a:lnTo>
                    <a:pt x="5878283" y="201525"/>
                  </a:lnTo>
                  <a:lnTo>
                    <a:pt x="5860413" y="159252"/>
                  </a:lnTo>
                  <a:lnTo>
                    <a:pt x="5836448" y="120645"/>
                  </a:lnTo>
                  <a:lnTo>
                    <a:pt x="5806995" y="86312"/>
                  </a:lnTo>
                  <a:lnTo>
                    <a:pt x="5772662" y="56859"/>
                  </a:lnTo>
                  <a:lnTo>
                    <a:pt x="5734055" y="32894"/>
                  </a:lnTo>
                  <a:lnTo>
                    <a:pt x="5691782" y="15024"/>
                  </a:lnTo>
                  <a:lnTo>
                    <a:pt x="5646450" y="3857"/>
                  </a:lnTo>
                  <a:lnTo>
                    <a:pt x="5598668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98692" y="2438400"/>
              <a:ext cx="5893308" cy="3429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4596" y="888314"/>
            <a:ext cx="514413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404040"/>
                </a:solidFill>
                <a:latin typeface="Verdana"/>
                <a:cs typeface="Verdana"/>
              </a:rPr>
              <a:t>Uneconomic </a:t>
            </a:r>
            <a:r>
              <a:rPr b="0" spc="-5" dirty="0">
                <a:solidFill>
                  <a:srgbClr val="404040"/>
                </a:solidFill>
                <a:latin typeface="Verdana"/>
                <a:cs typeface="Verdana"/>
              </a:rPr>
              <a:t>land</a:t>
            </a:r>
            <a:r>
              <a:rPr b="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b="0" dirty="0">
                <a:solidFill>
                  <a:srgbClr val="404040"/>
                </a:solidFill>
                <a:latin typeface="Verdana"/>
                <a:cs typeface="Verdana"/>
              </a:rPr>
              <a:t>holding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6443" y="2127889"/>
            <a:ext cx="6816725" cy="1637628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Increase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population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Division of land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by law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inheritance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Further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sub-divisions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340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Many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numbers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farmers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have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less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than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2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hectare</a:t>
            </a:r>
            <a:r>
              <a:rPr sz="1800" spc="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land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12507" y="3886200"/>
            <a:ext cx="3453384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4594" y="888314"/>
            <a:ext cx="487934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404040"/>
                </a:solidFill>
                <a:latin typeface="Verdana"/>
                <a:cs typeface="Verdana"/>
              </a:rPr>
              <a:t>Old methods of</a:t>
            </a:r>
            <a:r>
              <a:rPr b="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b="0" dirty="0">
                <a:solidFill>
                  <a:srgbClr val="404040"/>
                </a:solidFill>
                <a:latin typeface="Verdana"/>
                <a:cs typeface="Verdana"/>
              </a:rPr>
              <a:t>farming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46733" y="1847476"/>
            <a:ext cx="6585584" cy="2042867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Traditional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methods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Old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implements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Low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yield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But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now,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modern methods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are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taking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place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Traditional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methods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cannot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compete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with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modern</a:t>
            </a:r>
            <a:r>
              <a:rPr sz="1800" spc="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one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26107" y="3962401"/>
            <a:ext cx="8839200" cy="2895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6071" y="888314"/>
            <a:ext cx="718439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404040"/>
                </a:solidFill>
                <a:latin typeface="Verdana"/>
                <a:cs typeface="Verdana"/>
              </a:rPr>
              <a:t>Small numbers of research</a:t>
            </a:r>
            <a:r>
              <a:rPr b="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b="0" dirty="0">
                <a:solidFill>
                  <a:srgbClr val="404040"/>
                </a:solidFill>
                <a:latin typeface="Verdana"/>
                <a:cs typeface="Verdana"/>
              </a:rPr>
              <a:t>centers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2041" y="2819527"/>
            <a:ext cx="5424805" cy="2448106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In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agricultural sector poor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research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Limited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research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centers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Pakistan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agriculture research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 council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National agriculture research</a:t>
            </a:r>
            <a:r>
              <a:rPr sz="1800" spc="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council(NARC)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Ayub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agriculture research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institute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spc="340" dirty="0">
                <a:solidFill>
                  <a:srgbClr val="404040"/>
                </a:solidFill>
                <a:latin typeface="Arial"/>
                <a:cs typeface="Arial"/>
              </a:rPr>
              <a:t>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No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funds for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research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centers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98691" y="2514600"/>
            <a:ext cx="4369308" cy="3355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348</Words>
  <Application>Microsoft Office PowerPoint</Application>
  <PresentationFormat>Custom</PresentationFormat>
  <Paragraphs>146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Importance of agriculture</vt:lpstr>
      <vt:lpstr>Limited cultivated area</vt:lpstr>
      <vt:lpstr>LOW YEILD</vt:lpstr>
      <vt:lpstr>Lack of facilities</vt:lpstr>
      <vt:lpstr>Uneconomic land holding</vt:lpstr>
      <vt:lpstr>Old methods of farming</vt:lpstr>
      <vt:lpstr>Small numbers of research centers</vt:lpstr>
      <vt:lpstr>Farmers poor conditions</vt:lpstr>
      <vt:lpstr>Crop intensity</vt:lpstr>
      <vt:lpstr>Land tenure system</vt:lpstr>
      <vt:lpstr>Waterlogging and salinity</vt:lpstr>
      <vt:lpstr>Poor irrigation system</vt:lpstr>
      <vt:lpstr>Low quality chemicals</vt:lpstr>
      <vt:lpstr>Unavailability of funds</vt:lpstr>
      <vt:lpstr>Unavailability of seeds</vt:lpstr>
      <vt:lpstr>Other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 use of pesticides and fertilizers</vt:lpstr>
      <vt:lpstr>Agro-based industries like poultry ,fisheries, dairy and live stock should be  established. these industries indirectly lead to improve the  agriculture sector.</vt:lpstr>
      <vt:lpstr>Agricultural research</vt:lpstr>
      <vt:lpstr>Provision of HYVs</vt:lpstr>
      <vt:lpstr>Productivities</vt:lpstr>
      <vt:lpstr>MECHANIZATION</vt:lpstr>
      <vt:lpstr>Tax concession</vt:lpstr>
      <vt:lpstr>Constructions of dames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Dr Amjad</cp:lastModifiedBy>
  <cp:revision>11</cp:revision>
  <dcterms:created xsi:type="dcterms:W3CDTF">2020-11-29T16:03:32Z</dcterms:created>
  <dcterms:modified xsi:type="dcterms:W3CDTF">2020-11-30T09:29:23Z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2020-11-29T00:00:00Z</vt:filetime>
  </property>
</Properties>
</file>