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D070-0B79-4EF8-BB9A-792B93F0AA1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E9FB-CCC5-4C3E-B81A-5646C220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0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D070-0B79-4EF8-BB9A-792B93F0AA1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E9FB-CCC5-4C3E-B81A-5646C220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4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D070-0B79-4EF8-BB9A-792B93F0AA1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E9FB-CCC5-4C3E-B81A-5646C220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3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D070-0B79-4EF8-BB9A-792B93F0AA1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E9FB-CCC5-4C3E-B81A-5646C220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68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D070-0B79-4EF8-BB9A-792B93F0AA1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E9FB-CCC5-4C3E-B81A-5646C220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5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D070-0B79-4EF8-BB9A-792B93F0AA1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E9FB-CCC5-4C3E-B81A-5646C220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3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D070-0B79-4EF8-BB9A-792B93F0AA1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E9FB-CCC5-4C3E-B81A-5646C220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4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D070-0B79-4EF8-BB9A-792B93F0AA1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E9FB-CCC5-4C3E-B81A-5646C220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7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D070-0B79-4EF8-BB9A-792B93F0AA1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E9FB-CCC5-4C3E-B81A-5646C220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7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D070-0B79-4EF8-BB9A-792B93F0AA1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E9FB-CCC5-4C3E-B81A-5646C220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0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D070-0B79-4EF8-BB9A-792B93F0AA1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E9FB-CCC5-4C3E-B81A-5646C220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8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7D070-0B79-4EF8-BB9A-792B93F0AA1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2E9FB-CCC5-4C3E-B81A-5646C220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3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069" y="1122363"/>
            <a:ext cx="11668835" cy="2644419"/>
          </a:xfrm>
        </p:spPr>
        <p:txBody>
          <a:bodyPr/>
          <a:lstStyle/>
          <a:p>
            <a:r>
              <a:rPr lang="en-US" sz="6600" b="1" dirty="0" smtClean="0">
                <a:latin typeface="Arial Black" panose="020B0A04020102020204" pitchFamily="34" charset="0"/>
              </a:rPr>
              <a:t>Sources of Capital</a:t>
            </a:r>
            <a:endParaRPr lang="en-US" sz="6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842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350" y="0"/>
            <a:ext cx="9021170" cy="6636223"/>
          </a:xfrm>
        </p:spPr>
      </p:pic>
    </p:spTree>
    <p:extLst>
      <p:ext uri="{BB962C8B-B14F-4D97-AF65-F5344CB8AC3E}">
        <p14:creationId xmlns:p14="http://schemas.microsoft.com/office/powerpoint/2010/main" val="4007765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18364"/>
            <a:ext cx="10039066" cy="6355533"/>
          </a:xfrm>
        </p:spPr>
      </p:pic>
    </p:spTree>
    <p:extLst>
      <p:ext uri="{BB962C8B-B14F-4D97-AF65-F5344CB8AC3E}">
        <p14:creationId xmlns:p14="http://schemas.microsoft.com/office/powerpoint/2010/main" val="3704164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42" y="30707"/>
            <a:ext cx="9711520" cy="6827293"/>
          </a:xfrm>
        </p:spPr>
      </p:pic>
    </p:spTree>
    <p:extLst>
      <p:ext uri="{BB962C8B-B14F-4D97-AF65-F5344CB8AC3E}">
        <p14:creationId xmlns:p14="http://schemas.microsoft.com/office/powerpoint/2010/main" val="434281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2" y="0"/>
            <a:ext cx="10249469" cy="6817057"/>
          </a:xfrm>
        </p:spPr>
      </p:pic>
    </p:spTree>
    <p:extLst>
      <p:ext uri="{BB962C8B-B14F-4D97-AF65-F5344CB8AC3E}">
        <p14:creationId xmlns:p14="http://schemas.microsoft.com/office/powerpoint/2010/main" val="3192848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64" y="255895"/>
            <a:ext cx="9812740" cy="6602105"/>
          </a:xfrm>
        </p:spPr>
      </p:pic>
    </p:spTree>
    <p:extLst>
      <p:ext uri="{BB962C8B-B14F-4D97-AF65-F5344CB8AC3E}">
        <p14:creationId xmlns:p14="http://schemas.microsoft.com/office/powerpoint/2010/main" val="3504392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33" y="142388"/>
            <a:ext cx="8939284" cy="6579133"/>
          </a:xfrm>
        </p:spPr>
      </p:pic>
    </p:spTree>
    <p:extLst>
      <p:ext uri="{BB962C8B-B14F-4D97-AF65-F5344CB8AC3E}">
        <p14:creationId xmlns:p14="http://schemas.microsoft.com/office/powerpoint/2010/main" val="847780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63" y="278867"/>
            <a:ext cx="9730855" cy="6305266"/>
          </a:xfrm>
        </p:spPr>
      </p:pic>
    </p:spTree>
    <p:extLst>
      <p:ext uri="{BB962C8B-B14F-4D97-AF65-F5344CB8AC3E}">
        <p14:creationId xmlns:p14="http://schemas.microsoft.com/office/powerpoint/2010/main" val="3549271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99" y="0"/>
            <a:ext cx="8924104" cy="6693079"/>
          </a:xfrm>
        </p:spPr>
      </p:pic>
    </p:spTree>
    <p:extLst>
      <p:ext uri="{BB962C8B-B14F-4D97-AF65-F5344CB8AC3E}">
        <p14:creationId xmlns:p14="http://schemas.microsoft.com/office/powerpoint/2010/main" val="3099295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70" y="13648"/>
            <a:ext cx="8557147" cy="6417860"/>
          </a:xfrm>
        </p:spPr>
      </p:pic>
    </p:spTree>
    <p:extLst>
      <p:ext uri="{BB962C8B-B14F-4D97-AF65-F5344CB8AC3E}">
        <p14:creationId xmlns:p14="http://schemas.microsoft.com/office/powerpoint/2010/main" val="4223626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19" y="365125"/>
            <a:ext cx="8639033" cy="6479274"/>
          </a:xfrm>
        </p:spPr>
      </p:pic>
    </p:spTree>
    <p:extLst>
      <p:ext uri="{BB962C8B-B14F-4D97-AF65-F5344CB8AC3E}">
        <p14:creationId xmlns:p14="http://schemas.microsoft.com/office/powerpoint/2010/main" val="10500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3" y="0"/>
            <a:ext cx="11286697" cy="6858000"/>
          </a:xfrm>
        </p:spPr>
      </p:pic>
    </p:spTree>
    <p:extLst>
      <p:ext uri="{BB962C8B-B14F-4D97-AF65-F5344CB8AC3E}">
        <p14:creationId xmlns:p14="http://schemas.microsoft.com/office/powerpoint/2010/main" val="966060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46" y="169685"/>
            <a:ext cx="8775511" cy="6581633"/>
          </a:xfrm>
        </p:spPr>
      </p:pic>
    </p:spTree>
    <p:extLst>
      <p:ext uri="{BB962C8B-B14F-4D97-AF65-F5344CB8AC3E}">
        <p14:creationId xmlns:p14="http://schemas.microsoft.com/office/powerpoint/2010/main" val="2258105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05" y="307074"/>
            <a:ext cx="8734568" cy="6550926"/>
          </a:xfrm>
        </p:spPr>
      </p:pic>
    </p:spTree>
    <p:extLst>
      <p:ext uri="{BB962C8B-B14F-4D97-AF65-F5344CB8AC3E}">
        <p14:creationId xmlns:p14="http://schemas.microsoft.com/office/powerpoint/2010/main" val="97234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8" y="149214"/>
            <a:ext cx="9411269" cy="6577368"/>
          </a:xfrm>
        </p:spPr>
      </p:pic>
    </p:spTree>
    <p:extLst>
      <p:ext uri="{BB962C8B-B14F-4D97-AF65-F5344CB8AC3E}">
        <p14:creationId xmlns:p14="http://schemas.microsoft.com/office/powerpoint/2010/main" val="3765233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5" y="166272"/>
            <a:ext cx="10904561" cy="6438332"/>
          </a:xfrm>
        </p:spPr>
      </p:pic>
    </p:spTree>
    <p:extLst>
      <p:ext uri="{BB962C8B-B14F-4D97-AF65-F5344CB8AC3E}">
        <p14:creationId xmlns:p14="http://schemas.microsoft.com/office/powerpoint/2010/main" val="2180143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9" y="0"/>
            <a:ext cx="9042779" cy="6782084"/>
          </a:xfrm>
        </p:spPr>
      </p:pic>
    </p:spTree>
    <p:extLst>
      <p:ext uri="{BB962C8B-B14F-4D97-AF65-F5344CB8AC3E}">
        <p14:creationId xmlns:p14="http://schemas.microsoft.com/office/powerpoint/2010/main" val="3195215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47" y="0"/>
            <a:ext cx="9697872" cy="6741141"/>
          </a:xfrm>
        </p:spPr>
      </p:pic>
    </p:spTree>
    <p:extLst>
      <p:ext uri="{BB962C8B-B14F-4D97-AF65-F5344CB8AC3E}">
        <p14:creationId xmlns:p14="http://schemas.microsoft.com/office/powerpoint/2010/main" val="1775331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72" y="235423"/>
            <a:ext cx="9539785" cy="6622577"/>
          </a:xfrm>
        </p:spPr>
      </p:pic>
    </p:spTree>
    <p:extLst>
      <p:ext uri="{BB962C8B-B14F-4D97-AF65-F5344CB8AC3E}">
        <p14:creationId xmlns:p14="http://schemas.microsoft.com/office/powerpoint/2010/main" val="1386589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96" y="89622"/>
            <a:ext cx="9925256" cy="6768378"/>
          </a:xfrm>
        </p:spPr>
      </p:pic>
    </p:spTree>
    <p:extLst>
      <p:ext uri="{BB962C8B-B14F-4D97-AF65-F5344CB8AC3E}">
        <p14:creationId xmlns:p14="http://schemas.microsoft.com/office/powerpoint/2010/main" val="2985296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2830"/>
            <a:ext cx="10462145" cy="6594369"/>
          </a:xfrm>
        </p:spPr>
      </p:pic>
    </p:spTree>
    <p:extLst>
      <p:ext uri="{BB962C8B-B14F-4D97-AF65-F5344CB8AC3E}">
        <p14:creationId xmlns:p14="http://schemas.microsoft.com/office/powerpoint/2010/main" val="1939159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</Words>
  <Application>Microsoft Office PowerPoint</Application>
  <PresentationFormat>Widescreen</PresentationFormat>
  <Paragraphs>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Office Theme</vt:lpstr>
      <vt:lpstr>Sources of Capital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Sources of Capital</dc:title>
  <dc:creator>Muhammad Mohsin Sardar</dc:creator>
  <cp:lastModifiedBy>Muhammad Mohsin Sardar</cp:lastModifiedBy>
  <cp:revision>4</cp:revision>
  <dcterms:created xsi:type="dcterms:W3CDTF">2020-05-13T08:58:36Z</dcterms:created>
  <dcterms:modified xsi:type="dcterms:W3CDTF">2020-05-13T10:24:46Z</dcterms:modified>
</cp:coreProperties>
</file>