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9" r:id="rId17"/>
    <p:sldId id="272" r:id="rId18"/>
    <p:sldId id="273" r:id="rId19"/>
    <p:sldId id="262" r:id="rId20"/>
    <p:sldId id="274" r:id="rId21"/>
    <p:sldId id="276" r:id="rId22"/>
    <p:sldId id="277" r:id="rId23"/>
    <p:sldId id="278" r:id="rId24"/>
    <p:sldId id="275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DFF248-D97D-4FCB-92FE-4F294506F6E0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9D7868-6E07-4517-B5A9-394475CB4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.yourdictionary.com/parts-of-speech/pronouns/indefinite-pronou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.yourdictionary.com/parts-of-speech/pronouns/relative-pronou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.yourdictionary.com/parts-of-speech/pronouns/relative-pronoun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.yourdictionary.com/parts-of-speech/pronouns/list-of-personal-pronoun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rammar.yourdictionary.com/possessive-pronoun-worksheet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Lecture: 5</a:t>
            </a:r>
          </a:p>
          <a:p>
            <a:r>
              <a:rPr lang="en-US" dirty="0" smtClean="0"/>
              <a:t>Instructor: </a:t>
            </a:r>
            <a:r>
              <a:rPr lang="en-US" dirty="0" err="1" smtClean="0"/>
              <a:t>Attiqa</a:t>
            </a:r>
            <a:r>
              <a:rPr lang="en-US" dirty="0" smtClean="0"/>
              <a:t> </a:t>
            </a:r>
            <a:r>
              <a:rPr lang="en-US" dirty="0" err="1" smtClean="0"/>
              <a:t>Riaz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Pronoun and its types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Indefinite pronoun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Indefinite pronouns</a:t>
            </a:r>
            <a:r>
              <a:rPr lang="en-US" dirty="0" smtClean="0"/>
              <a:t> don't point to particular nouns. </a:t>
            </a:r>
          </a:p>
          <a:p>
            <a:r>
              <a:rPr lang="en-US" dirty="0" smtClean="0"/>
              <a:t>We use them when an object doesn't need to be specifically identified. As such, it can remain indefinite. They include:</a:t>
            </a:r>
          </a:p>
          <a:p>
            <a:r>
              <a:rPr lang="en-US" dirty="0" smtClean="0"/>
              <a:t>few</a:t>
            </a:r>
          </a:p>
          <a:p>
            <a:r>
              <a:rPr lang="en-US" dirty="0" smtClean="0"/>
              <a:t>everyone</a:t>
            </a:r>
          </a:p>
          <a:p>
            <a:r>
              <a:rPr lang="en-US" dirty="0" smtClean="0"/>
              <a:t>all</a:t>
            </a:r>
          </a:p>
          <a:p>
            <a:r>
              <a:rPr lang="en-US" dirty="0" smtClean="0"/>
              <a:t>some</a:t>
            </a:r>
          </a:p>
          <a:p>
            <a:r>
              <a:rPr lang="en-US" dirty="0" smtClean="0"/>
              <a:t>anything</a:t>
            </a:r>
          </a:p>
          <a:p>
            <a:r>
              <a:rPr lang="en-US" dirty="0" smtClean="0"/>
              <a:t>nobody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Indefinite pronoun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Everybody got lost on the way there.</a:t>
            </a:r>
          </a:p>
          <a:p>
            <a:r>
              <a:rPr lang="en-US" dirty="0" smtClean="0"/>
              <a:t>Somebody forgot to bring the map.</a:t>
            </a:r>
          </a:p>
          <a:p>
            <a:r>
              <a:rPr lang="en-US" dirty="0" smtClean="0"/>
              <a:t>No wonder so few showed up.</a:t>
            </a:r>
          </a:p>
          <a:p>
            <a:r>
              <a:rPr lang="en-US" dirty="0" smtClean="0"/>
              <a:t>Someone is talking to </a:t>
            </a:r>
            <a:r>
              <a:rPr lang="en-US" dirty="0" err="1" smtClean="0"/>
              <a:t>Amina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Everyone is here already.</a:t>
            </a:r>
          </a:p>
          <a:p>
            <a:r>
              <a:rPr lang="en-US" dirty="0" smtClean="0"/>
              <a:t>I don't have any paper napkins. Can you bring some?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pronouns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Relative pronouns</a:t>
            </a:r>
            <a:r>
              <a:rPr lang="en-US" dirty="0" smtClean="0"/>
              <a:t> are used to connect a clause or phrase to a noun or pronoun. </a:t>
            </a:r>
          </a:p>
          <a:p>
            <a:r>
              <a:rPr lang="en-US" dirty="0" smtClean="0"/>
              <a:t>We often see them when we need to add more information. They are:</a:t>
            </a:r>
          </a:p>
          <a:p>
            <a:r>
              <a:rPr lang="en-US" dirty="0" smtClean="0"/>
              <a:t>who</a:t>
            </a:r>
          </a:p>
          <a:p>
            <a:r>
              <a:rPr lang="en-US" dirty="0" smtClean="0"/>
              <a:t>whom</a:t>
            </a:r>
          </a:p>
          <a:p>
            <a:r>
              <a:rPr lang="en-US" dirty="0" smtClean="0"/>
              <a:t>which</a:t>
            </a:r>
          </a:p>
          <a:p>
            <a:r>
              <a:rPr lang="en-US" dirty="0" smtClean="0"/>
              <a:t>whoever</a:t>
            </a:r>
          </a:p>
          <a:p>
            <a:r>
              <a:rPr lang="en-US" dirty="0" smtClean="0"/>
              <a:t>whomever</a:t>
            </a:r>
          </a:p>
          <a:p>
            <a:r>
              <a:rPr lang="en-US" dirty="0" smtClean="0"/>
              <a:t>whichever</a:t>
            </a:r>
          </a:p>
          <a:p>
            <a:r>
              <a:rPr lang="en-US" dirty="0" smtClean="0"/>
              <a:t>that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pronouns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driver who ran the stop sign was careless.</a:t>
            </a:r>
          </a:p>
          <a:p>
            <a:r>
              <a:rPr lang="en-US" dirty="0" smtClean="0"/>
              <a:t>I don't know which pair of shoes you want.</a:t>
            </a:r>
          </a:p>
          <a:p>
            <a:r>
              <a:rPr lang="en-US" dirty="0" smtClean="0"/>
              <a:t>Take whichever ones you want.</a:t>
            </a:r>
          </a:p>
          <a:p>
            <a:r>
              <a:rPr lang="en-US" dirty="0" smtClean="0"/>
              <a:t>No, not that one.</a:t>
            </a:r>
          </a:p>
          <a:p>
            <a:r>
              <a:rPr lang="en-US" dirty="0" smtClean="0"/>
              <a:t>Whoever you are behind this great initiative, I want to thank you.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are also called Emphatic pronouns</a:t>
            </a:r>
          </a:p>
          <a:p>
            <a:r>
              <a:rPr lang="en-US" dirty="0" smtClean="0"/>
              <a:t>They emphasize/intensify a noun or another person</a:t>
            </a:r>
          </a:p>
          <a:p>
            <a:r>
              <a:rPr lang="en-US" dirty="0" smtClean="0"/>
              <a:t>These end with “self” or “selves” </a:t>
            </a:r>
          </a:p>
          <a:p>
            <a:r>
              <a:rPr lang="en-US" dirty="0" smtClean="0"/>
              <a:t>They are found right after the noun they are intensifying</a:t>
            </a:r>
          </a:p>
          <a:p>
            <a:r>
              <a:rPr lang="en-US" dirty="0" smtClean="0"/>
              <a:t>These are:</a:t>
            </a:r>
          </a:p>
          <a:p>
            <a:pPr>
              <a:buNone/>
            </a:pPr>
            <a:r>
              <a:rPr lang="en-US" dirty="0" smtClean="0"/>
              <a:t>themselves</a:t>
            </a:r>
          </a:p>
          <a:p>
            <a:pPr>
              <a:buNone/>
            </a:pPr>
            <a:r>
              <a:rPr lang="en-US" dirty="0" smtClean="0"/>
              <a:t>itself</a:t>
            </a:r>
          </a:p>
          <a:p>
            <a:pPr>
              <a:buNone/>
            </a:pPr>
            <a:r>
              <a:rPr lang="en-US" dirty="0" smtClean="0"/>
              <a:t>yourself</a:t>
            </a:r>
          </a:p>
          <a:p>
            <a:pPr>
              <a:buNone/>
            </a:pPr>
            <a:r>
              <a:rPr lang="en-US" dirty="0" smtClean="0"/>
              <a:t>yourselves</a:t>
            </a:r>
          </a:p>
          <a:p>
            <a:pPr>
              <a:buNone/>
            </a:pPr>
            <a:r>
              <a:rPr lang="en-US" dirty="0" smtClean="0"/>
              <a:t>ourselves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Intensive 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He himself is his worst critic.</a:t>
            </a:r>
          </a:p>
          <a:p>
            <a:r>
              <a:rPr lang="en-US" dirty="0" smtClean="0"/>
              <a:t>She approved the marriage herself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myself cooked that delicious dinner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Reflexive pronoun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Reflexive pronouns are the same as intensive pronouns but they don’t intensify; they point back to the subject of the sentence 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I sometimes talk to myself</a:t>
            </a:r>
          </a:p>
          <a:p>
            <a:r>
              <a:rPr lang="en-US" dirty="0" smtClean="0"/>
              <a:t>She looks herself in the mirror</a:t>
            </a:r>
          </a:p>
          <a:p>
            <a:r>
              <a:rPr lang="en-US" dirty="0" smtClean="0"/>
              <a:t>I told myself not ton spend all money</a:t>
            </a:r>
          </a:p>
          <a:p>
            <a:r>
              <a:rPr lang="en-US" dirty="0" smtClean="0"/>
              <a:t>They bought a car for themselves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Demonstrative </a:t>
            </a:r>
            <a:r>
              <a:rPr lang="en-US" dirty="0" smtClean="0"/>
              <a:t>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Demonstrative pronouns point out  specific persons, animals, place, things or ideas</a:t>
            </a:r>
          </a:p>
          <a:p>
            <a:pPr>
              <a:buNone/>
            </a:pPr>
            <a:r>
              <a:rPr lang="en-US" dirty="0" smtClean="0"/>
              <a:t>These include:</a:t>
            </a:r>
          </a:p>
          <a:p>
            <a:pPr>
              <a:buNone/>
            </a:pPr>
            <a:r>
              <a:rPr lang="en-US" dirty="0" smtClean="0"/>
              <a:t>these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those</a:t>
            </a:r>
          </a:p>
          <a:p>
            <a:pPr>
              <a:buNone/>
            </a:pPr>
            <a:r>
              <a:rPr lang="en-US" dirty="0" smtClean="0"/>
              <a:t>this</a:t>
            </a:r>
          </a:p>
          <a:p>
            <a:pPr>
              <a:buNone/>
            </a:pPr>
            <a:r>
              <a:rPr lang="en-US" dirty="0" smtClean="0"/>
              <a:t>that</a:t>
            </a:r>
          </a:p>
          <a:p>
            <a:pPr>
              <a:buNone/>
            </a:pPr>
            <a:r>
              <a:rPr lang="en-US" dirty="0" smtClean="0"/>
              <a:t>such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Demonstrative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This is my book</a:t>
            </a:r>
          </a:p>
          <a:p>
            <a:r>
              <a:rPr lang="en-US" dirty="0" smtClean="0"/>
              <a:t>That is Ali’s book</a:t>
            </a:r>
          </a:p>
          <a:p>
            <a:r>
              <a:rPr lang="en-US" dirty="0" smtClean="0"/>
              <a:t>These are our books</a:t>
            </a:r>
          </a:p>
          <a:p>
            <a:r>
              <a:rPr lang="en-US" dirty="0" smtClean="0"/>
              <a:t>Those are his toys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Interrogative pronoun is a pronoun used to ask question</a:t>
            </a:r>
          </a:p>
          <a:p>
            <a:r>
              <a:rPr lang="en-US" dirty="0" smtClean="0"/>
              <a:t>Following are interrogative pronouns:</a:t>
            </a:r>
          </a:p>
          <a:p>
            <a:pPr>
              <a:buNone/>
            </a:pPr>
            <a:r>
              <a:rPr lang="en-US" dirty="0" smtClean="0"/>
              <a:t>who</a:t>
            </a:r>
          </a:p>
          <a:p>
            <a:pPr>
              <a:buNone/>
            </a:pPr>
            <a:r>
              <a:rPr lang="en-US" dirty="0" smtClean="0"/>
              <a:t>whom</a:t>
            </a:r>
          </a:p>
          <a:p>
            <a:pPr>
              <a:buNone/>
            </a:pPr>
            <a:r>
              <a:rPr lang="en-US" dirty="0" smtClean="0"/>
              <a:t>which</a:t>
            </a:r>
          </a:p>
          <a:p>
            <a:pPr>
              <a:buNone/>
            </a:pPr>
            <a:r>
              <a:rPr lang="en-US" dirty="0" smtClean="0"/>
              <a:t>what</a:t>
            </a:r>
          </a:p>
          <a:p>
            <a:pPr>
              <a:buNone/>
            </a:pPr>
            <a:r>
              <a:rPr lang="en-US" dirty="0" smtClean="0"/>
              <a:t>whoever</a:t>
            </a:r>
          </a:p>
          <a:p>
            <a:pPr>
              <a:buNone/>
            </a:pPr>
            <a:r>
              <a:rPr lang="en-US" dirty="0" smtClean="0"/>
              <a:t>whomever</a:t>
            </a:r>
          </a:p>
          <a:p>
            <a:pPr>
              <a:buNone/>
            </a:pPr>
            <a:r>
              <a:rPr lang="en-US" dirty="0" smtClean="0"/>
              <a:t>whichever</a:t>
            </a:r>
          </a:p>
          <a:p>
            <a:pPr>
              <a:buNone/>
            </a:pPr>
            <a:r>
              <a:rPr lang="en-US" dirty="0" smtClean="0"/>
              <a:t>whatever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pronoun s a word that replaces noun</a:t>
            </a:r>
          </a:p>
          <a:p>
            <a:r>
              <a:rPr lang="en-US" dirty="0" smtClean="0"/>
              <a:t>It eliminates the need of repetition</a:t>
            </a:r>
          </a:p>
          <a:p>
            <a:r>
              <a:rPr lang="en-US" dirty="0" smtClean="0"/>
              <a:t>It ma stand for a place, person, animal, thing or idea</a:t>
            </a:r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r>
              <a:rPr lang="en-US" dirty="0" err="1" smtClean="0"/>
              <a:t>Hina</a:t>
            </a:r>
            <a:r>
              <a:rPr lang="en-US" dirty="0" smtClean="0"/>
              <a:t> talked to </a:t>
            </a:r>
            <a:r>
              <a:rPr lang="en-US" dirty="0" err="1" smtClean="0"/>
              <a:t>Hina’s</a:t>
            </a:r>
            <a:r>
              <a:rPr lang="en-US" dirty="0" smtClean="0"/>
              <a:t> sister / </a:t>
            </a:r>
            <a:r>
              <a:rPr lang="en-US" dirty="0" err="1" smtClean="0"/>
              <a:t>Hina</a:t>
            </a:r>
            <a:r>
              <a:rPr lang="en-US" dirty="0" smtClean="0"/>
              <a:t> talked to her sister</a:t>
            </a:r>
          </a:p>
          <a:p>
            <a:r>
              <a:rPr lang="en-US" dirty="0" err="1" smtClean="0"/>
              <a:t>Adnan</a:t>
            </a:r>
            <a:r>
              <a:rPr lang="en-US" dirty="0" smtClean="0"/>
              <a:t> congratulated himself on good grades</a:t>
            </a:r>
          </a:p>
          <a:p>
            <a:r>
              <a:rPr lang="en-US" dirty="0" smtClean="0"/>
              <a:t>Maria and Saba helped each other in their homework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What are you bringing to the party?</a:t>
            </a:r>
          </a:p>
          <a:p>
            <a:r>
              <a:rPr lang="en-US" dirty="0" smtClean="0"/>
              <a:t>Which of these you like better?</a:t>
            </a:r>
          </a:p>
          <a:p>
            <a:r>
              <a:rPr lang="en-US" dirty="0" smtClean="0"/>
              <a:t>What is your name?</a:t>
            </a:r>
          </a:p>
          <a:p>
            <a:r>
              <a:rPr lang="en-US" dirty="0" smtClean="0"/>
              <a:t>With whom do you live?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pronoun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1765" t="18612" r="39216" b="15124"/>
          <a:stretch>
            <a:fillRect/>
          </a:stretch>
        </p:blipFill>
        <p:spPr bwMode="auto">
          <a:xfrm>
            <a:off x="1295400" y="1447800"/>
            <a:ext cx="6324600" cy="480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pronoun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9804" t="20356" r="49020" b="16868"/>
          <a:stretch>
            <a:fillRect/>
          </a:stretch>
        </p:blipFill>
        <p:spPr bwMode="auto">
          <a:xfrm>
            <a:off x="1066800" y="1447800"/>
            <a:ext cx="64008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Interrogative pronoun 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8824" t="20356" r="35294" b="23843"/>
          <a:stretch>
            <a:fillRect/>
          </a:stretch>
        </p:blipFill>
        <p:spPr bwMode="auto">
          <a:xfrm>
            <a:off x="990600" y="1752600"/>
            <a:ext cx="6858000" cy="3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pronoun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Relative pronouns</a:t>
            </a:r>
            <a:r>
              <a:rPr lang="en-US" dirty="0" smtClean="0"/>
              <a:t> are used to connect a clause or phrase to a noun or pronoun.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 smtClean="0"/>
              <a:t>often see them when we need to add more information.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 smtClean="0"/>
              <a:t>are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who</a:t>
            </a:r>
          </a:p>
          <a:p>
            <a:pPr>
              <a:buNone/>
            </a:pPr>
            <a:r>
              <a:rPr lang="en-US" dirty="0" smtClean="0"/>
              <a:t>whom</a:t>
            </a:r>
          </a:p>
          <a:p>
            <a:pPr>
              <a:buNone/>
            </a:pPr>
            <a:r>
              <a:rPr lang="en-US" dirty="0" smtClean="0"/>
              <a:t>which</a:t>
            </a:r>
          </a:p>
          <a:p>
            <a:pPr>
              <a:buNone/>
            </a:pPr>
            <a:r>
              <a:rPr lang="en-US" dirty="0" smtClean="0"/>
              <a:t>whoever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pronoun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driver </a:t>
            </a:r>
            <a:r>
              <a:rPr lang="en-US" b="1" dirty="0" smtClean="0"/>
              <a:t>who</a:t>
            </a:r>
            <a:r>
              <a:rPr lang="en-US" dirty="0" smtClean="0"/>
              <a:t> ran the stop sign was careless.</a:t>
            </a:r>
          </a:p>
          <a:p>
            <a:r>
              <a:rPr lang="en-US" dirty="0" smtClean="0"/>
              <a:t>I don't know </a:t>
            </a:r>
            <a:r>
              <a:rPr lang="en-US" b="1" dirty="0" smtClean="0"/>
              <a:t>which</a:t>
            </a:r>
            <a:r>
              <a:rPr lang="en-US" dirty="0" smtClean="0"/>
              <a:t> pair of shoes you want.</a:t>
            </a:r>
          </a:p>
          <a:p>
            <a:r>
              <a:rPr lang="en-US" dirty="0" err="1" smtClean="0"/>
              <a:t>Hamza</a:t>
            </a:r>
            <a:r>
              <a:rPr lang="en-US" dirty="0" smtClean="0"/>
              <a:t> is our student who is studying in America</a:t>
            </a:r>
          </a:p>
          <a:p>
            <a:r>
              <a:rPr lang="en-US" dirty="0" smtClean="0"/>
              <a:t>His is that book which I was recommending you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pronoun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65" t="33333" r="4538" b="41667"/>
          <a:stretch>
            <a:fillRect/>
          </a:stretch>
        </p:blipFill>
        <p:spPr bwMode="auto">
          <a:xfrm>
            <a:off x="228600" y="304800"/>
            <a:ext cx="86010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Personal pronouns</a:t>
            </a:r>
            <a:r>
              <a:rPr lang="en-US" dirty="0" smtClean="0"/>
              <a:t> are used as a substitute for a person's name. </a:t>
            </a:r>
          </a:p>
          <a:p>
            <a:r>
              <a:rPr lang="en-US" dirty="0" smtClean="0"/>
              <a:t>There are two kinds:</a:t>
            </a:r>
          </a:p>
          <a:p>
            <a:pPr>
              <a:buNone/>
            </a:pPr>
            <a:r>
              <a:rPr lang="en-US" dirty="0" smtClean="0"/>
              <a:t> Subjective pronoun</a:t>
            </a:r>
          </a:p>
          <a:p>
            <a:pPr>
              <a:buNone/>
            </a:pPr>
            <a:r>
              <a:rPr lang="en-US" dirty="0" smtClean="0"/>
              <a:t>Objective pronoun  </a:t>
            </a:r>
          </a:p>
          <a:p>
            <a:r>
              <a:rPr lang="en-US" dirty="0" smtClean="0"/>
              <a:t>That is, they either act as the subject of the sentence or the object of the sentence.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pronoun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62000" y="1600200"/>
          <a:ext cx="7848600" cy="3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534448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 pronoun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</a:t>
                      </a:r>
                      <a:r>
                        <a:rPr lang="en-US" baseline="0" dirty="0" smtClean="0"/>
                        <a:t> pronoun</a:t>
                      </a:r>
                      <a:endParaRPr lang="en-US" dirty="0"/>
                    </a:p>
                  </a:txBody>
                  <a:tcPr/>
                </a:tc>
              </a:tr>
              <a:tr h="534446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 </a:t>
                      </a:r>
                      <a:endParaRPr lang="en-US" dirty="0"/>
                    </a:p>
                  </a:txBody>
                  <a:tcPr/>
                </a:tc>
              </a:tr>
              <a:tr h="534446">
                <a:tc>
                  <a:txBody>
                    <a:bodyPr/>
                    <a:lstStyle/>
                    <a:p>
                      <a:r>
                        <a:rPr lang="en-US" dirty="0" smtClean="0"/>
                        <a:t>You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</a:t>
                      </a:r>
                      <a:endParaRPr lang="en-US" dirty="0"/>
                    </a:p>
                  </a:txBody>
                  <a:tcPr/>
                </a:tc>
              </a:tr>
              <a:tr h="534446">
                <a:tc>
                  <a:txBody>
                    <a:bodyPr/>
                    <a:lstStyle/>
                    <a:p>
                      <a:r>
                        <a:rPr lang="en-US" dirty="0" smtClean="0"/>
                        <a:t>He / She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Her/ Him </a:t>
                      </a:r>
                      <a:endParaRPr lang="en-US" dirty="0"/>
                    </a:p>
                  </a:txBody>
                  <a:tcPr/>
                </a:tc>
              </a:tr>
              <a:tr h="534446">
                <a:tc>
                  <a:txBody>
                    <a:bodyPr/>
                    <a:lstStyle/>
                    <a:p>
                      <a:r>
                        <a:rPr lang="en-US" dirty="0" smtClean="0"/>
                        <a:t>It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 </a:t>
                      </a:r>
                      <a:endParaRPr lang="en-US" dirty="0"/>
                    </a:p>
                  </a:txBody>
                  <a:tcPr/>
                </a:tc>
              </a:tr>
              <a:tr h="527124">
                <a:tc>
                  <a:txBody>
                    <a:bodyPr/>
                    <a:lstStyle/>
                    <a:p>
                      <a:r>
                        <a:rPr lang="en-US" dirty="0" smtClean="0"/>
                        <a:t>We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them </a:t>
                      </a:r>
                      <a:endParaRPr lang="en-US" dirty="0"/>
                    </a:p>
                  </a:txBody>
                  <a:tcPr/>
                </a:tc>
              </a:tr>
              <a:tr h="534446">
                <a:tc>
                  <a:txBody>
                    <a:bodyPr/>
                    <a:lstStyle/>
                    <a:p>
                      <a:r>
                        <a:rPr lang="en-US" dirty="0" smtClean="0"/>
                        <a:t>They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 </a:t>
            </a:r>
          </a:p>
          <a:p>
            <a:r>
              <a:rPr lang="en-US" dirty="0" err="1" smtClean="0"/>
              <a:t>Hamid</a:t>
            </a:r>
            <a:r>
              <a:rPr lang="en-US" dirty="0" smtClean="0"/>
              <a:t> and </a:t>
            </a:r>
            <a:r>
              <a:rPr lang="en-US" dirty="0" err="1" smtClean="0"/>
              <a:t>Asghar</a:t>
            </a:r>
            <a:r>
              <a:rPr lang="en-US" dirty="0" smtClean="0"/>
              <a:t> went outside. They went to the store</a:t>
            </a:r>
          </a:p>
          <a:p>
            <a:r>
              <a:rPr lang="en-US" dirty="0" err="1" smtClean="0"/>
              <a:t>Adnan</a:t>
            </a:r>
            <a:r>
              <a:rPr lang="en-US" dirty="0" smtClean="0"/>
              <a:t> is not leaving. You cannot leave either.</a:t>
            </a:r>
          </a:p>
          <a:p>
            <a:r>
              <a:rPr lang="en-US" dirty="0" smtClean="0"/>
              <a:t>I am sick. Please don’t sit beside me.</a:t>
            </a:r>
          </a:p>
          <a:p>
            <a:r>
              <a:rPr lang="en-US" dirty="0" smtClean="0"/>
              <a:t>Hassan is sitting alone, go talk to him.</a:t>
            </a:r>
          </a:p>
          <a:p>
            <a:r>
              <a:rPr lang="en-US" dirty="0" smtClean="0"/>
              <a:t>Mary was near that table, she must have put the gift under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831" t="23843" r="48039" b="44769"/>
          <a:stretch>
            <a:fillRect/>
          </a:stretch>
        </p:blipFill>
        <p:spPr bwMode="auto">
          <a:xfrm>
            <a:off x="1905000" y="1600200"/>
            <a:ext cx="5105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pronoun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Possessive pronouns</a:t>
            </a:r>
            <a:r>
              <a:rPr lang="en-US" dirty="0" smtClean="0"/>
              <a:t> show ownership or possession of a noun. They are:</a:t>
            </a:r>
          </a:p>
          <a:p>
            <a:r>
              <a:rPr lang="en-US" dirty="0" smtClean="0"/>
              <a:t>my</a:t>
            </a:r>
          </a:p>
          <a:p>
            <a:r>
              <a:rPr lang="en-US" dirty="0" smtClean="0"/>
              <a:t>our</a:t>
            </a:r>
          </a:p>
          <a:p>
            <a:r>
              <a:rPr lang="en-US" dirty="0" smtClean="0"/>
              <a:t>your</a:t>
            </a:r>
          </a:p>
          <a:p>
            <a:r>
              <a:rPr lang="en-US" dirty="0" smtClean="0"/>
              <a:t>his</a:t>
            </a:r>
          </a:p>
          <a:p>
            <a:r>
              <a:rPr lang="en-US" dirty="0" smtClean="0"/>
              <a:t>her</a:t>
            </a:r>
          </a:p>
          <a:p>
            <a:r>
              <a:rPr lang="en-US" dirty="0" smtClean="0"/>
              <a:t>its (there is no apostrophe)</a:t>
            </a:r>
          </a:p>
          <a:p>
            <a:r>
              <a:rPr lang="en-US" dirty="0" smtClean="0"/>
              <a:t>their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pronoun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This is my book. It’s mine </a:t>
            </a:r>
          </a:p>
          <a:p>
            <a:r>
              <a:rPr lang="en-US" dirty="0" smtClean="0"/>
              <a:t>My pen writes much better than yours </a:t>
            </a:r>
          </a:p>
          <a:p>
            <a:r>
              <a:rPr lang="en-US" dirty="0" smtClean="0"/>
              <a:t>If this isn’t ours, it must be yours </a:t>
            </a:r>
          </a:p>
          <a:p>
            <a:r>
              <a:rPr lang="en-US" dirty="0" smtClean="0"/>
              <a:t>I thought my bag was lost, but the one </a:t>
            </a:r>
            <a:r>
              <a:rPr lang="en-US" dirty="0" err="1" smtClean="0"/>
              <a:t>Kesrick</a:t>
            </a:r>
            <a:r>
              <a:rPr lang="en-US" dirty="0" smtClean="0"/>
              <a:t> found was mine.</a:t>
            </a:r>
          </a:p>
          <a:p>
            <a:r>
              <a:rPr lang="en-US" dirty="0" smtClean="0"/>
              <a:t>Their vacation will start next week. Ours is tomorrow.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</TotalTime>
  <Words>451</Words>
  <Application>Microsoft Office PowerPoint</Application>
  <PresentationFormat>On-screen Show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Pronoun and its types</vt:lpstr>
      <vt:lpstr>Pronoun </vt:lpstr>
      <vt:lpstr>Types of pronoun</vt:lpstr>
      <vt:lpstr>Personal pronoun </vt:lpstr>
      <vt:lpstr>Personal pronoun </vt:lpstr>
      <vt:lpstr>Personal pronoun </vt:lpstr>
      <vt:lpstr>Activity: 1</vt:lpstr>
      <vt:lpstr>Possessive pronoun</vt:lpstr>
      <vt:lpstr>Possessive pronoun</vt:lpstr>
      <vt:lpstr>Indefinite pronoun</vt:lpstr>
      <vt:lpstr>Indefinite pronoun</vt:lpstr>
      <vt:lpstr>Relative pronouns </vt:lpstr>
      <vt:lpstr>Relative pronouns </vt:lpstr>
      <vt:lpstr>Intensive pronoun </vt:lpstr>
      <vt:lpstr>Intensive pronoun </vt:lpstr>
      <vt:lpstr>Reflexive pronoun</vt:lpstr>
      <vt:lpstr>Demonstrative Pronouns</vt:lpstr>
      <vt:lpstr>Demonstrative Pronouns</vt:lpstr>
      <vt:lpstr>Interrogative pronoun </vt:lpstr>
      <vt:lpstr>Interrogative pronoun </vt:lpstr>
      <vt:lpstr>Interrogative pronoun </vt:lpstr>
      <vt:lpstr>Interrogative pronoun </vt:lpstr>
      <vt:lpstr>Interrogative pronoun </vt:lpstr>
      <vt:lpstr>Relative pronoun</vt:lpstr>
      <vt:lpstr>Relative pronoun</vt:lpstr>
      <vt:lpstr>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 and its types</dc:title>
  <dc:creator>mlc</dc:creator>
  <cp:lastModifiedBy>mlc</cp:lastModifiedBy>
  <cp:revision>9</cp:revision>
  <dcterms:created xsi:type="dcterms:W3CDTF">2020-11-11T02:47:11Z</dcterms:created>
  <dcterms:modified xsi:type="dcterms:W3CDTF">2020-11-12T03:46:01Z</dcterms:modified>
</cp:coreProperties>
</file>