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70" r:id="rId11"/>
    <p:sldId id="264" r:id="rId12"/>
    <p:sldId id="266" r:id="rId13"/>
    <p:sldId id="269" r:id="rId14"/>
    <p:sldId id="271" r:id="rId15"/>
    <p:sldId id="272" r:id="rId16"/>
    <p:sldId id="273" r:id="rId17"/>
    <p:sldId id="274" r:id="rId18"/>
    <p:sldId id="276" r:id="rId19"/>
    <p:sldId id="275" r:id="rId20"/>
    <p:sldId id="280" r:id="rId21"/>
    <p:sldId id="282" r:id="rId22"/>
    <p:sldId id="283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685800" y="735758"/>
            <a:ext cx="7772400" cy="6166665"/>
          </a:xfrm>
        </p:spPr>
        <p:txBody>
          <a:bodyPr/>
          <a:lstStyle/>
          <a:p>
            <a:endParaRPr lang="en-US" altLang="zh-CN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>
          <a:xfrm>
            <a:off x="4735729" y="2404873"/>
            <a:ext cx="3722471" cy="2405978"/>
          </a:xfrm>
        </p:spPr>
        <p:txBody>
          <a:bodyPr>
            <a:noAutofit/>
          </a:bodyPr>
          <a:lstStyle/>
          <a:p>
            <a:r>
              <a:rPr lang="en-US" altLang="zh-CN" sz="2700" b="1" dirty="0" smtClean="0">
                <a:solidFill>
                  <a:srgbClr val="800000"/>
                </a:solidFill>
              </a:rPr>
              <a:t>Topic</a:t>
            </a:r>
            <a:r>
              <a:rPr lang="en-US" altLang="zh-CN" sz="2700" b="1" dirty="0">
                <a:solidFill>
                  <a:srgbClr val="800000"/>
                </a:solidFill>
              </a:rPr>
              <a:t>: </a:t>
            </a:r>
            <a:r>
              <a:rPr lang="en-US" altLang="zh-CN" sz="2700" b="1" dirty="0" err="1">
                <a:solidFill>
                  <a:srgbClr val="800000"/>
                </a:solidFill>
              </a:rPr>
              <a:t>agricultura</a:t>
            </a:r>
            <a:r>
              <a:rPr lang="en-US" altLang="zh-CN" sz="2700" b="1" dirty="0">
                <a:solidFill>
                  <a:srgbClr val="800000"/>
                </a:solidFill>
              </a:rPr>
              <a:t> </a:t>
            </a:r>
            <a:r>
              <a:rPr lang="en-US" altLang="zh-CN" sz="2700" b="1" dirty="0" err="1">
                <a:solidFill>
                  <a:srgbClr val="800000"/>
                </a:solidFill>
              </a:rPr>
              <a:t>polution</a:t>
            </a:r>
            <a:endParaRPr lang="en-US" altLang="zh-CN" sz="27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WPS Office</Application>
  <PresentationFormat>On-screen Show (4:3)</PresentationFormat>
  <Paragraphs>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BKK-LX2</dc:creator>
  <cp:lastModifiedBy>KAWISH COMPUTERS</cp:lastModifiedBy>
  <cp:revision>1</cp:revision>
  <dcterms:created xsi:type="dcterms:W3CDTF">2015-05-11T23:30:45Z</dcterms:created>
  <dcterms:modified xsi:type="dcterms:W3CDTF">2021-04-23T07:12:15Z</dcterms:modified>
</cp:coreProperties>
</file>