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551" r:id="rId2"/>
    <p:sldId id="552" r:id="rId3"/>
    <p:sldId id="553" r:id="rId4"/>
    <p:sldId id="554" r:id="rId5"/>
    <p:sldId id="555" r:id="rId6"/>
    <p:sldId id="556" r:id="rId7"/>
    <p:sldId id="557" r:id="rId8"/>
    <p:sldId id="558" r:id="rId9"/>
    <p:sldId id="559" r:id="rId10"/>
    <p:sldId id="560" r:id="rId11"/>
    <p:sldId id="561" r:id="rId12"/>
    <p:sldId id="562" r:id="rId13"/>
    <p:sldId id="563" r:id="rId14"/>
    <p:sldId id="564" r:id="rId15"/>
    <p:sldId id="5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svg"/><Relationship Id="rId1" Type="http://schemas.openxmlformats.org/officeDocument/2006/relationships/image" Target="../media/image8.png"/><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svg"/><Relationship Id="rId1" Type="http://schemas.openxmlformats.org/officeDocument/2006/relationships/image" Target="../media/image8.png"/><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F6CF2-0825-4FC1-9EDA-4BF7DC161FC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D29CDC-7E70-40F1-ABA7-D1C53FCF42F3}">
      <dgm:prSet/>
      <dgm:spPr/>
      <dgm:t>
        <a:bodyPr/>
        <a:lstStyle/>
        <a:p>
          <a:r>
            <a:rPr lang="en-US" b="1"/>
            <a:t>Academic Program Goals</a:t>
          </a:r>
          <a:endParaRPr lang="en-US"/>
        </a:p>
      </dgm:t>
    </dgm:pt>
    <dgm:pt modelId="{B0C3DC2E-3CE0-49EA-B84F-50CF26DA1A18}" type="parTrans" cxnId="{4A21D9A9-A1C8-4232-BBE4-B8A444431A25}">
      <dgm:prSet/>
      <dgm:spPr/>
      <dgm:t>
        <a:bodyPr/>
        <a:lstStyle/>
        <a:p>
          <a:endParaRPr lang="en-US"/>
        </a:p>
      </dgm:t>
    </dgm:pt>
    <dgm:pt modelId="{375F0461-01F1-421F-B95A-A603EBDC1D5F}" type="sibTrans" cxnId="{4A21D9A9-A1C8-4232-BBE4-B8A444431A25}">
      <dgm:prSet/>
      <dgm:spPr/>
      <dgm:t>
        <a:bodyPr/>
        <a:lstStyle/>
        <a:p>
          <a:endParaRPr lang="en-US"/>
        </a:p>
      </dgm:t>
    </dgm:pt>
    <dgm:pt modelId="{01C49A9C-A8BD-49B0-92B5-6939A0AEBF61}">
      <dgm:prSet/>
      <dgm:spPr/>
      <dgm:t>
        <a:bodyPr/>
        <a:lstStyle/>
        <a:p>
          <a:r>
            <a:rPr lang="en-US" b="1"/>
            <a:t>College &amp; Career Program Goals</a:t>
          </a:r>
          <a:endParaRPr lang="en-US"/>
        </a:p>
      </dgm:t>
    </dgm:pt>
    <dgm:pt modelId="{35B9F00C-AFF1-4CFE-B274-DDC528DC0CF4}" type="parTrans" cxnId="{29DC7975-F733-49B9-925F-6C3C46BDDF43}">
      <dgm:prSet/>
      <dgm:spPr/>
      <dgm:t>
        <a:bodyPr/>
        <a:lstStyle/>
        <a:p>
          <a:endParaRPr lang="en-US"/>
        </a:p>
      </dgm:t>
    </dgm:pt>
    <dgm:pt modelId="{79FD38E6-428A-48DA-B5E3-ADF7FF4605C7}" type="sibTrans" cxnId="{29DC7975-F733-49B9-925F-6C3C46BDDF43}">
      <dgm:prSet/>
      <dgm:spPr/>
      <dgm:t>
        <a:bodyPr/>
        <a:lstStyle/>
        <a:p>
          <a:endParaRPr lang="en-US"/>
        </a:p>
      </dgm:t>
    </dgm:pt>
    <dgm:pt modelId="{4B9CA96C-00F1-4AE0-B98F-343D071D57BB}">
      <dgm:prSet/>
      <dgm:spPr/>
      <dgm:t>
        <a:bodyPr/>
        <a:lstStyle/>
        <a:p>
          <a:r>
            <a:rPr lang="en-US" b="1"/>
            <a:t>Social/Emotional Program Goals</a:t>
          </a:r>
          <a:endParaRPr lang="en-US"/>
        </a:p>
      </dgm:t>
    </dgm:pt>
    <dgm:pt modelId="{3509E405-3E53-45F5-A78F-D1DA6960BE52}" type="parTrans" cxnId="{E19AD67A-5A0E-44EF-8F18-C8CA98624731}">
      <dgm:prSet/>
      <dgm:spPr/>
      <dgm:t>
        <a:bodyPr/>
        <a:lstStyle/>
        <a:p>
          <a:endParaRPr lang="en-US"/>
        </a:p>
      </dgm:t>
    </dgm:pt>
    <dgm:pt modelId="{02D1ABB9-DD2A-43AC-B5D6-0248C66A79A0}" type="sibTrans" cxnId="{E19AD67A-5A0E-44EF-8F18-C8CA98624731}">
      <dgm:prSet/>
      <dgm:spPr/>
      <dgm:t>
        <a:bodyPr/>
        <a:lstStyle/>
        <a:p>
          <a:endParaRPr lang="en-US"/>
        </a:p>
      </dgm:t>
    </dgm:pt>
    <dgm:pt modelId="{899E5EB5-77B5-4B07-93F8-4A08866FF19E}" type="pres">
      <dgm:prSet presAssocID="{3A2F6CF2-0825-4FC1-9EDA-4BF7DC161FCE}" presName="root" presStyleCnt="0">
        <dgm:presLayoutVars>
          <dgm:dir/>
          <dgm:resizeHandles val="exact"/>
        </dgm:presLayoutVars>
      </dgm:prSet>
      <dgm:spPr/>
      <dgm:t>
        <a:bodyPr/>
        <a:lstStyle/>
        <a:p>
          <a:endParaRPr lang="en-US"/>
        </a:p>
      </dgm:t>
    </dgm:pt>
    <dgm:pt modelId="{235AF18A-8753-48DC-81DC-72BE5493DF12}" type="pres">
      <dgm:prSet presAssocID="{8BD29CDC-7E70-40F1-ABA7-D1C53FCF42F3}" presName="compNode" presStyleCnt="0"/>
      <dgm:spPr/>
    </dgm:pt>
    <dgm:pt modelId="{4BD53089-B73C-49C4-8961-5C0D8B21E545}" type="pres">
      <dgm:prSet presAssocID="{8BD29CDC-7E70-40F1-ABA7-D1C53FCF42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26945B2B-E2AE-4DD2-9815-49C93B075055}" type="pres">
      <dgm:prSet presAssocID="{8BD29CDC-7E70-40F1-ABA7-D1C53FCF42F3}" presName="spaceRect" presStyleCnt="0"/>
      <dgm:spPr/>
    </dgm:pt>
    <dgm:pt modelId="{91FA43D7-4210-4493-B978-66D0B3453AF5}" type="pres">
      <dgm:prSet presAssocID="{8BD29CDC-7E70-40F1-ABA7-D1C53FCF42F3}" presName="textRect" presStyleLbl="revTx" presStyleIdx="0" presStyleCnt="3">
        <dgm:presLayoutVars>
          <dgm:chMax val="1"/>
          <dgm:chPref val="1"/>
        </dgm:presLayoutVars>
      </dgm:prSet>
      <dgm:spPr/>
      <dgm:t>
        <a:bodyPr/>
        <a:lstStyle/>
        <a:p>
          <a:endParaRPr lang="en-US"/>
        </a:p>
      </dgm:t>
    </dgm:pt>
    <dgm:pt modelId="{6905F4FA-8781-43F7-A8A0-FD6BE8568392}" type="pres">
      <dgm:prSet presAssocID="{375F0461-01F1-421F-B95A-A603EBDC1D5F}" presName="sibTrans" presStyleCnt="0"/>
      <dgm:spPr/>
    </dgm:pt>
    <dgm:pt modelId="{B9915C3D-E212-4BDB-8C55-9FAC3E069950}" type="pres">
      <dgm:prSet presAssocID="{01C49A9C-A8BD-49B0-92B5-6939A0AEBF61}" presName="compNode" presStyleCnt="0"/>
      <dgm:spPr/>
    </dgm:pt>
    <dgm:pt modelId="{41FE35B5-0162-483D-B2C9-A5B27BC512FC}" type="pres">
      <dgm:prSet presAssocID="{01C49A9C-A8BD-49B0-92B5-6939A0AEBF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ploma Roll"/>
        </a:ext>
      </dgm:extLst>
    </dgm:pt>
    <dgm:pt modelId="{E7A224BB-7C40-4085-8B95-EDD64B4152FE}" type="pres">
      <dgm:prSet presAssocID="{01C49A9C-A8BD-49B0-92B5-6939A0AEBF61}" presName="spaceRect" presStyleCnt="0"/>
      <dgm:spPr/>
    </dgm:pt>
    <dgm:pt modelId="{A4635801-02A4-4093-AB5A-F8866C8C6B8B}" type="pres">
      <dgm:prSet presAssocID="{01C49A9C-A8BD-49B0-92B5-6939A0AEBF61}" presName="textRect" presStyleLbl="revTx" presStyleIdx="1" presStyleCnt="3">
        <dgm:presLayoutVars>
          <dgm:chMax val="1"/>
          <dgm:chPref val="1"/>
        </dgm:presLayoutVars>
      </dgm:prSet>
      <dgm:spPr/>
      <dgm:t>
        <a:bodyPr/>
        <a:lstStyle/>
        <a:p>
          <a:endParaRPr lang="en-US"/>
        </a:p>
      </dgm:t>
    </dgm:pt>
    <dgm:pt modelId="{CE88CDED-CE59-427D-A3F4-9A9833884B51}" type="pres">
      <dgm:prSet presAssocID="{79FD38E6-428A-48DA-B5E3-ADF7FF4605C7}" presName="sibTrans" presStyleCnt="0"/>
      <dgm:spPr/>
    </dgm:pt>
    <dgm:pt modelId="{E54D1663-B65F-4C47-8D51-5B032DFDB41F}" type="pres">
      <dgm:prSet presAssocID="{4B9CA96C-00F1-4AE0-B98F-343D071D57BB}" presName="compNode" presStyleCnt="0"/>
      <dgm:spPr/>
    </dgm:pt>
    <dgm:pt modelId="{F5C08091-51BD-4C52-A765-27DA41475A5B}" type="pres">
      <dgm:prSet presAssocID="{4B9CA96C-00F1-4AE0-B98F-343D071D57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ance"/>
        </a:ext>
      </dgm:extLst>
    </dgm:pt>
    <dgm:pt modelId="{AFC5914C-BDCC-4D13-91B7-E78188E339BC}" type="pres">
      <dgm:prSet presAssocID="{4B9CA96C-00F1-4AE0-B98F-343D071D57BB}" presName="spaceRect" presStyleCnt="0"/>
      <dgm:spPr/>
    </dgm:pt>
    <dgm:pt modelId="{0E756BF3-8B61-4464-8D14-908C253A5D8A}" type="pres">
      <dgm:prSet presAssocID="{4B9CA96C-00F1-4AE0-B98F-343D071D57BB}" presName="textRect" presStyleLbl="revTx" presStyleIdx="2" presStyleCnt="3">
        <dgm:presLayoutVars>
          <dgm:chMax val="1"/>
          <dgm:chPref val="1"/>
        </dgm:presLayoutVars>
      </dgm:prSet>
      <dgm:spPr/>
      <dgm:t>
        <a:bodyPr/>
        <a:lstStyle/>
        <a:p>
          <a:endParaRPr lang="en-US"/>
        </a:p>
      </dgm:t>
    </dgm:pt>
  </dgm:ptLst>
  <dgm:cxnLst>
    <dgm:cxn modelId="{12991157-ACF5-453C-9736-4BC2BE905B15}" type="presOf" srcId="{3A2F6CF2-0825-4FC1-9EDA-4BF7DC161FCE}" destId="{899E5EB5-77B5-4B07-93F8-4A08866FF19E}" srcOrd="0" destOrd="0" presId="urn:microsoft.com/office/officeart/2018/2/layout/IconLabelList"/>
    <dgm:cxn modelId="{4A21D9A9-A1C8-4232-BBE4-B8A444431A25}" srcId="{3A2F6CF2-0825-4FC1-9EDA-4BF7DC161FCE}" destId="{8BD29CDC-7E70-40F1-ABA7-D1C53FCF42F3}" srcOrd="0" destOrd="0" parTransId="{B0C3DC2E-3CE0-49EA-B84F-50CF26DA1A18}" sibTransId="{375F0461-01F1-421F-B95A-A603EBDC1D5F}"/>
    <dgm:cxn modelId="{24C74D01-C839-4B35-B22A-1803B7DFBB72}" type="presOf" srcId="{4B9CA96C-00F1-4AE0-B98F-343D071D57BB}" destId="{0E756BF3-8B61-4464-8D14-908C253A5D8A}" srcOrd="0" destOrd="0" presId="urn:microsoft.com/office/officeart/2018/2/layout/IconLabelList"/>
    <dgm:cxn modelId="{E19AD67A-5A0E-44EF-8F18-C8CA98624731}" srcId="{3A2F6CF2-0825-4FC1-9EDA-4BF7DC161FCE}" destId="{4B9CA96C-00F1-4AE0-B98F-343D071D57BB}" srcOrd="2" destOrd="0" parTransId="{3509E405-3E53-45F5-A78F-D1DA6960BE52}" sibTransId="{02D1ABB9-DD2A-43AC-B5D6-0248C66A79A0}"/>
    <dgm:cxn modelId="{DC9A112D-C5F9-4913-A194-C599A5238A38}" type="presOf" srcId="{8BD29CDC-7E70-40F1-ABA7-D1C53FCF42F3}" destId="{91FA43D7-4210-4493-B978-66D0B3453AF5}" srcOrd="0" destOrd="0" presId="urn:microsoft.com/office/officeart/2018/2/layout/IconLabelList"/>
    <dgm:cxn modelId="{BADFAD48-620C-4867-8E9D-54D8FADB1482}" type="presOf" srcId="{01C49A9C-A8BD-49B0-92B5-6939A0AEBF61}" destId="{A4635801-02A4-4093-AB5A-F8866C8C6B8B}" srcOrd="0" destOrd="0" presId="urn:microsoft.com/office/officeart/2018/2/layout/IconLabelList"/>
    <dgm:cxn modelId="{29DC7975-F733-49B9-925F-6C3C46BDDF43}" srcId="{3A2F6CF2-0825-4FC1-9EDA-4BF7DC161FCE}" destId="{01C49A9C-A8BD-49B0-92B5-6939A0AEBF61}" srcOrd="1" destOrd="0" parTransId="{35B9F00C-AFF1-4CFE-B274-DDC528DC0CF4}" sibTransId="{79FD38E6-428A-48DA-B5E3-ADF7FF4605C7}"/>
    <dgm:cxn modelId="{4DDEFE61-D16D-4802-A354-DD35323B9147}" type="presParOf" srcId="{899E5EB5-77B5-4B07-93F8-4A08866FF19E}" destId="{235AF18A-8753-48DC-81DC-72BE5493DF12}" srcOrd="0" destOrd="0" presId="urn:microsoft.com/office/officeart/2018/2/layout/IconLabelList"/>
    <dgm:cxn modelId="{9E00CBAD-2BC6-4225-8950-C8CC7973F14B}" type="presParOf" srcId="{235AF18A-8753-48DC-81DC-72BE5493DF12}" destId="{4BD53089-B73C-49C4-8961-5C0D8B21E545}" srcOrd="0" destOrd="0" presId="urn:microsoft.com/office/officeart/2018/2/layout/IconLabelList"/>
    <dgm:cxn modelId="{A7B81D50-FB1D-4EF5-8D1E-76D666C48325}" type="presParOf" srcId="{235AF18A-8753-48DC-81DC-72BE5493DF12}" destId="{26945B2B-E2AE-4DD2-9815-49C93B075055}" srcOrd="1" destOrd="0" presId="urn:microsoft.com/office/officeart/2018/2/layout/IconLabelList"/>
    <dgm:cxn modelId="{27EB79D2-4E93-4CA9-A5B5-AAB6D47105A8}" type="presParOf" srcId="{235AF18A-8753-48DC-81DC-72BE5493DF12}" destId="{91FA43D7-4210-4493-B978-66D0B3453AF5}" srcOrd="2" destOrd="0" presId="urn:microsoft.com/office/officeart/2018/2/layout/IconLabelList"/>
    <dgm:cxn modelId="{79D24A9B-EFB9-4934-A966-783DF2251161}" type="presParOf" srcId="{899E5EB5-77B5-4B07-93F8-4A08866FF19E}" destId="{6905F4FA-8781-43F7-A8A0-FD6BE8568392}" srcOrd="1" destOrd="0" presId="urn:microsoft.com/office/officeart/2018/2/layout/IconLabelList"/>
    <dgm:cxn modelId="{261434D5-7732-49FD-B366-CCE95DEFDC3B}" type="presParOf" srcId="{899E5EB5-77B5-4B07-93F8-4A08866FF19E}" destId="{B9915C3D-E212-4BDB-8C55-9FAC3E069950}" srcOrd="2" destOrd="0" presId="urn:microsoft.com/office/officeart/2018/2/layout/IconLabelList"/>
    <dgm:cxn modelId="{E0D45DED-5223-4C73-911C-442B65146649}" type="presParOf" srcId="{B9915C3D-E212-4BDB-8C55-9FAC3E069950}" destId="{41FE35B5-0162-483D-B2C9-A5B27BC512FC}" srcOrd="0" destOrd="0" presId="urn:microsoft.com/office/officeart/2018/2/layout/IconLabelList"/>
    <dgm:cxn modelId="{4E2FFF65-F1E2-4D31-AD82-37EA1858A951}" type="presParOf" srcId="{B9915C3D-E212-4BDB-8C55-9FAC3E069950}" destId="{E7A224BB-7C40-4085-8B95-EDD64B4152FE}" srcOrd="1" destOrd="0" presId="urn:microsoft.com/office/officeart/2018/2/layout/IconLabelList"/>
    <dgm:cxn modelId="{3888C990-99B5-446B-977A-E592E4798E0B}" type="presParOf" srcId="{B9915C3D-E212-4BDB-8C55-9FAC3E069950}" destId="{A4635801-02A4-4093-AB5A-F8866C8C6B8B}" srcOrd="2" destOrd="0" presId="urn:microsoft.com/office/officeart/2018/2/layout/IconLabelList"/>
    <dgm:cxn modelId="{AA38267F-7BDE-48F4-93A6-A42C259BFE6A}" type="presParOf" srcId="{899E5EB5-77B5-4B07-93F8-4A08866FF19E}" destId="{CE88CDED-CE59-427D-A3F4-9A9833884B51}" srcOrd="3" destOrd="0" presId="urn:microsoft.com/office/officeart/2018/2/layout/IconLabelList"/>
    <dgm:cxn modelId="{0DE73AF4-A71A-44E4-A86E-9ED5529597BB}" type="presParOf" srcId="{899E5EB5-77B5-4B07-93F8-4A08866FF19E}" destId="{E54D1663-B65F-4C47-8D51-5B032DFDB41F}" srcOrd="4" destOrd="0" presId="urn:microsoft.com/office/officeart/2018/2/layout/IconLabelList"/>
    <dgm:cxn modelId="{D8FBD978-BC46-4935-8BD3-C9BE7FA7DCDA}" type="presParOf" srcId="{E54D1663-B65F-4C47-8D51-5B032DFDB41F}" destId="{F5C08091-51BD-4C52-A765-27DA41475A5B}" srcOrd="0" destOrd="0" presId="urn:microsoft.com/office/officeart/2018/2/layout/IconLabelList"/>
    <dgm:cxn modelId="{07EE43E2-8CCC-4CC2-9B24-1B73D184FA2F}" type="presParOf" srcId="{E54D1663-B65F-4C47-8D51-5B032DFDB41F}" destId="{AFC5914C-BDCC-4D13-91B7-E78188E339BC}" srcOrd="1" destOrd="0" presId="urn:microsoft.com/office/officeart/2018/2/layout/IconLabelList"/>
    <dgm:cxn modelId="{18712E86-83E7-4E06-A279-284A37469729}" type="presParOf" srcId="{E54D1663-B65F-4C47-8D51-5B032DFDB41F}" destId="{0E756BF3-8B61-4464-8D14-908C253A5D8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6A6D3-78C5-4F4A-9556-298522C015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33FA07-A8F3-41B6-B3F0-BE71FD68C53A}">
      <dgm:prSet/>
      <dgm:spPr/>
      <dgm:t>
        <a:bodyPr/>
        <a:lstStyle/>
        <a:p>
          <a:r>
            <a:rPr lang="en-US"/>
            <a:t>To help students understand their individual learning styles and encourage them to develop skills that will enable them to reach their academic potential and become lifelong learners.</a:t>
          </a:r>
        </a:p>
      </dgm:t>
    </dgm:pt>
    <dgm:pt modelId="{281EDB72-DF22-4726-A247-3671E2EBEA6D}" type="parTrans" cxnId="{3255F08D-90B3-4A66-8064-40EFCCB8E131}">
      <dgm:prSet/>
      <dgm:spPr/>
      <dgm:t>
        <a:bodyPr/>
        <a:lstStyle/>
        <a:p>
          <a:endParaRPr lang="en-US"/>
        </a:p>
      </dgm:t>
    </dgm:pt>
    <dgm:pt modelId="{55927F53-6F4F-4117-A0F8-A504EA8BC41D}" type="sibTrans" cxnId="{3255F08D-90B3-4A66-8064-40EFCCB8E131}">
      <dgm:prSet/>
      <dgm:spPr/>
      <dgm:t>
        <a:bodyPr/>
        <a:lstStyle/>
        <a:p>
          <a:endParaRPr lang="en-US"/>
        </a:p>
      </dgm:t>
    </dgm:pt>
    <dgm:pt modelId="{CDC16B27-5D2D-419F-A231-09904C7DFD68}">
      <dgm:prSet/>
      <dgm:spPr/>
      <dgm:t>
        <a:bodyPr/>
        <a:lstStyle/>
        <a:p>
          <a:r>
            <a:rPr lang="en-US"/>
            <a:t>To help students assess and self-monitor their academic performance.</a:t>
          </a:r>
        </a:p>
      </dgm:t>
    </dgm:pt>
    <dgm:pt modelId="{FCD9A6B5-FD47-4FD4-B27C-F4C600587665}" type="parTrans" cxnId="{6299A693-8C6F-4A67-BA11-F50749A50615}">
      <dgm:prSet/>
      <dgm:spPr/>
      <dgm:t>
        <a:bodyPr/>
        <a:lstStyle/>
        <a:p>
          <a:endParaRPr lang="en-US"/>
        </a:p>
      </dgm:t>
    </dgm:pt>
    <dgm:pt modelId="{45F7310B-460B-4CA0-8D75-52290AB5BBA2}" type="sibTrans" cxnId="{6299A693-8C6F-4A67-BA11-F50749A50615}">
      <dgm:prSet/>
      <dgm:spPr/>
      <dgm:t>
        <a:bodyPr/>
        <a:lstStyle/>
        <a:p>
          <a:endParaRPr lang="en-US"/>
        </a:p>
      </dgm:t>
    </dgm:pt>
    <dgm:pt modelId="{9F55DA85-2DA0-4B8E-A604-09DA205EA9B7}">
      <dgm:prSet/>
      <dgm:spPr/>
      <dgm:t>
        <a:bodyPr/>
        <a:lstStyle/>
        <a:p>
          <a:r>
            <a:rPr lang="en-US"/>
            <a:t>To help students identify their barriers to learning and support them to address these barriers.</a:t>
          </a:r>
        </a:p>
      </dgm:t>
    </dgm:pt>
    <dgm:pt modelId="{1EAD5622-DFCC-4F70-A15F-6911129735BC}" type="parTrans" cxnId="{85B826B6-FA25-4710-BB8B-33B3D3CBC36D}">
      <dgm:prSet/>
      <dgm:spPr/>
      <dgm:t>
        <a:bodyPr/>
        <a:lstStyle/>
        <a:p>
          <a:endParaRPr lang="en-US"/>
        </a:p>
      </dgm:t>
    </dgm:pt>
    <dgm:pt modelId="{52AEC1E7-5EF8-4E06-9B18-76192726F85A}" type="sibTrans" cxnId="{85B826B6-FA25-4710-BB8B-33B3D3CBC36D}">
      <dgm:prSet/>
      <dgm:spPr/>
      <dgm:t>
        <a:bodyPr/>
        <a:lstStyle/>
        <a:p>
          <a:endParaRPr lang="en-US"/>
        </a:p>
      </dgm:t>
    </dgm:pt>
    <dgm:pt modelId="{1878BDB0-D62D-48BA-91E1-B05F9A2DC7C2}" type="pres">
      <dgm:prSet presAssocID="{D886A6D3-78C5-4F4A-9556-298522C0153C}" presName="root" presStyleCnt="0">
        <dgm:presLayoutVars>
          <dgm:dir/>
          <dgm:resizeHandles val="exact"/>
        </dgm:presLayoutVars>
      </dgm:prSet>
      <dgm:spPr/>
      <dgm:t>
        <a:bodyPr/>
        <a:lstStyle/>
        <a:p>
          <a:endParaRPr lang="en-US"/>
        </a:p>
      </dgm:t>
    </dgm:pt>
    <dgm:pt modelId="{7D44AD48-372B-40B0-B024-20AD1BAB8058}" type="pres">
      <dgm:prSet presAssocID="{7933FA07-A8F3-41B6-B3F0-BE71FD68C53A}" presName="compNode" presStyleCnt="0"/>
      <dgm:spPr/>
    </dgm:pt>
    <dgm:pt modelId="{82013EC7-558A-4CA1-AA2B-87D12E8658B8}" type="pres">
      <dgm:prSet presAssocID="{7933FA07-A8F3-41B6-B3F0-BE71FD68C53A}" presName="bgRect" presStyleLbl="bgShp" presStyleIdx="0" presStyleCnt="3"/>
      <dgm:spPr/>
    </dgm:pt>
    <dgm:pt modelId="{AA3FD069-CE9E-4F9A-9BC7-99E1AFAECD0E}" type="pres">
      <dgm:prSet presAssocID="{7933FA07-A8F3-41B6-B3F0-BE71FD68C5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ducation"/>
        </a:ext>
      </dgm:extLst>
    </dgm:pt>
    <dgm:pt modelId="{17EECDBF-2153-4512-8257-EAF3744CA7E4}" type="pres">
      <dgm:prSet presAssocID="{7933FA07-A8F3-41B6-B3F0-BE71FD68C53A}" presName="spaceRect" presStyleCnt="0"/>
      <dgm:spPr/>
    </dgm:pt>
    <dgm:pt modelId="{717E8250-40F5-4994-A85F-910F150FC631}" type="pres">
      <dgm:prSet presAssocID="{7933FA07-A8F3-41B6-B3F0-BE71FD68C53A}" presName="parTx" presStyleLbl="revTx" presStyleIdx="0" presStyleCnt="3">
        <dgm:presLayoutVars>
          <dgm:chMax val="0"/>
          <dgm:chPref val="0"/>
        </dgm:presLayoutVars>
      </dgm:prSet>
      <dgm:spPr/>
      <dgm:t>
        <a:bodyPr/>
        <a:lstStyle/>
        <a:p>
          <a:endParaRPr lang="en-US"/>
        </a:p>
      </dgm:t>
    </dgm:pt>
    <dgm:pt modelId="{3BDFE2E8-7BF7-4C4F-BC0C-7C6BECAEADA8}" type="pres">
      <dgm:prSet presAssocID="{55927F53-6F4F-4117-A0F8-A504EA8BC41D}" presName="sibTrans" presStyleCnt="0"/>
      <dgm:spPr/>
    </dgm:pt>
    <dgm:pt modelId="{F76A800B-BA2B-4343-903E-F0CAADF7C48C}" type="pres">
      <dgm:prSet presAssocID="{CDC16B27-5D2D-419F-A231-09904C7DFD68}" presName="compNode" presStyleCnt="0"/>
      <dgm:spPr/>
    </dgm:pt>
    <dgm:pt modelId="{B5A64C00-8AA4-4B7D-93A8-196CF132414D}" type="pres">
      <dgm:prSet presAssocID="{CDC16B27-5D2D-419F-A231-09904C7DFD68}" presName="bgRect" presStyleLbl="bgShp" presStyleIdx="1" presStyleCnt="3"/>
      <dgm:spPr/>
    </dgm:pt>
    <dgm:pt modelId="{2FDD889D-DAC2-494A-9803-1172A2CF6B1F}" type="pres">
      <dgm:prSet presAssocID="{CDC16B27-5D2D-419F-A231-09904C7DFD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Onboarding"/>
        </a:ext>
      </dgm:extLst>
    </dgm:pt>
    <dgm:pt modelId="{6FF2BE0F-1B04-4864-BCDF-BC4206E226CB}" type="pres">
      <dgm:prSet presAssocID="{CDC16B27-5D2D-419F-A231-09904C7DFD68}" presName="spaceRect" presStyleCnt="0"/>
      <dgm:spPr/>
    </dgm:pt>
    <dgm:pt modelId="{A029831D-2070-4D41-9A63-AA686348AEAC}" type="pres">
      <dgm:prSet presAssocID="{CDC16B27-5D2D-419F-A231-09904C7DFD68}" presName="parTx" presStyleLbl="revTx" presStyleIdx="1" presStyleCnt="3">
        <dgm:presLayoutVars>
          <dgm:chMax val="0"/>
          <dgm:chPref val="0"/>
        </dgm:presLayoutVars>
      </dgm:prSet>
      <dgm:spPr/>
      <dgm:t>
        <a:bodyPr/>
        <a:lstStyle/>
        <a:p>
          <a:endParaRPr lang="en-US"/>
        </a:p>
      </dgm:t>
    </dgm:pt>
    <dgm:pt modelId="{BD22B027-86C9-402C-925E-9262A3082AE5}" type="pres">
      <dgm:prSet presAssocID="{45F7310B-460B-4CA0-8D75-52290AB5BBA2}" presName="sibTrans" presStyleCnt="0"/>
      <dgm:spPr/>
    </dgm:pt>
    <dgm:pt modelId="{D5B5AE3D-42D9-44ED-ADF7-6233CEBF45BE}" type="pres">
      <dgm:prSet presAssocID="{9F55DA85-2DA0-4B8E-A604-09DA205EA9B7}" presName="compNode" presStyleCnt="0"/>
      <dgm:spPr/>
    </dgm:pt>
    <dgm:pt modelId="{681E0E2A-9139-492B-A0AE-0EF7DAC6E89E}" type="pres">
      <dgm:prSet presAssocID="{9F55DA85-2DA0-4B8E-A604-09DA205EA9B7}" presName="bgRect" presStyleLbl="bgShp" presStyleIdx="2" presStyleCnt="3"/>
      <dgm:spPr/>
    </dgm:pt>
    <dgm:pt modelId="{582DC135-6E73-4E65-93A1-1A739DD06816}" type="pres">
      <dgm:prSet presAssocID="{9F55DA85-2DA0-4B8E-A604-09DA205EA9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mmunications"/>
        </a:ext>
      </dgm:extLst>
    </dgm:pt>
    <dgm:pt modelId="{FFF85E97-A961-4B8C-A0A0-4D0C7ABCCB70}" type="pres">
      <dgm:prSet presAssocID="{9F55DA85-2DA0-4B8E-A604-09DA205EA9B7}" presName="spaceRect" presStyleCnt="0"/>
      <dgm:spPr/>
    </dgm:pt>
    <dgm:pt modelId="{D58CF70E-387D-421F-9225-A79566FB8394}" type="pres">
      <dgm:prSet presAssocID="{9F55DA85-2DA0-4B8E-A604-09DA205EA9B7}" presName="parTx" presStyleLbl="revTx" presStyleIdx="2" presStyleCnt="3">
        <dgm:presLayoutVars>
          <dgm:chMax val="0"/>
          <dgm:chPref val="0"/>
        </dgm:presLayoutVars>
      </dgm:prSet>
      <dgm:spPr/>
      <dgm:t>
        <a:bodyPr/>
        <a:lstStyle/>
        <a:p>
          <a:endParaRPr lang="en-US"/>
        </a:p>
      </dgm:t>
    </dgm:pt>
  </dgm:ptLst>
  <dgm:cxnLst>
    <dgm:cxn modelId="{ABFEECB4-0369-474E-961A-9AE626C50CD2}" type="presOf" srcId="{CDC16B27-5D2D-419F-A231-09904C7DFD68}" destId="{A029831D-2070-4D41-9A63-AA686348AEAC}" srcOrd="0" destOrd="0" presId="urn:microsoft.com/office/officeart/2018/2/layout/IconVerticalSolidList"/>
    <dgm:cxn modelId="{6299A693-8C6F-4A67-BA11-F50749A50615}" srcId="{D886A6D3-78C5-4F4A-9556-298522C0153C}" destId="{CDC16B27-5D2D-419F-A231-09904C7DFD68}" srcOrd="1" destOrd="0" parTransId="{FCD9A6B5-FD47-4FD4-B27C-F4C600587665}" sibTransId="{45F7310B-460B-4CA0-8D75-52290AB5BBA2}"/>
    <dgm:cxn modelId="{3255F08D-90B3-4A66-8064-40EFCCB8E131}" srcId="{D886A6D3-78C5-4F4A-9556-298522C0153C}" destId="{7933FA07-A8F3-41B6-B3F0-BE71FD68C53A}" srcOrd="0" destOrd="0" parTransId="{281EDB72-DF22-4726-A247-3671E2EBEA6D}" sibTransId="{55927F53-6F4F-4117-A0F8-A504EA8BC41D}"/>
    <dgm:cxn modelId="{916004D5-04D1-442B-A3C9-337A6DEB37AC}" type="presOf" srcId="{D886A6D3-78C5-4F4A-9556-298522C0153C}" destId="{1878BDB0-D62D-48BA-91E1-B05F9A2DC7C2}" srcOrd="0" destOrd="0" presId="urn:microsoft.com/office/officeart/2018/2/layout/IconVerticalSolidList"/>
    <dgm:cxn modelId="{9F7B1DB6-B7BC-4C1C-8D72-71DF61F7FB55}" type="presOf" srcId="{9F55DA85-2DA0-4B8E-A604-09DA205EA9B7}" destId="{D58CF70E-387D-421F-9225-A79566FB8394}" srcOrd="0" destOrd="0" presId="urn:microsoft.com/office/officeart/2018/2/layout/IconVerticalSolidList"/>
    <dgm:cxn modelId="{85B826B6-FA25-4710-BB8B-33B3D3CBC36D}" srcId="{D886A6D3-78C5-4F4A-9556-298522C0153C}" destId="{9F55DA85-2DA0-4B8E-A604-09DA205EA9B7}" srcOrd="2" destOrd="0" parTransId="{1EAD5622-DFCC-4F70-A15F-6911129735BC}" sibTransId="{52AEC1E7-5EF8-4E06-9B18-76192726F85A}"/>
    <dgm:cxn modelId="{219904AA-B0D2-46A8-8032-AA773378095B}" type="presOf" srcId="{7933FA07-A8F3-41B6-B3F0-BE71FD68C53A}" destId="{717E8250-40F5-4994-A85F-910F150FC631}" srcOrd="0" destOrd="0" presId="urn:microsoft.com/office/officeart/2018/2/layout/IconVerticalSolidList"/>
    <dgm:cxn modelId="{49A5DCE9-C8F8-47DA-AD36-A1BA5AFB15F0}" type="presParOf" srcId="{1878BDB0-D62D-48BA-91E1-B05F9A2DC7C2}" destId="{7D44AD48-372B-40B0-B024-20AD1BAB8058}" srcOrd="0" destOrd="0" presId="urn:microsoft.com/office/officeart/2018/2/layout/IconVerticalSolidList"/>
    <dgm:cxn modelId="{E7B43ED3-0EC2-49C5-B1E9-6E4C18616E22}" type="presParOf" srcId="{7D44AD48-372B-40B0-B024-20AD1BAB8058}" destId="{82013EC7-558A-4CA1-AA2B-87D12E8658B8}" srcOrd="0" destOrd="0" presId="urn:microsoft.com/office/officeart/2018/2/layout/IconVerticalSolidList"/>
    <dgm:cxn modelId="{BCBB287D-B40C-49AD-A083-E6C246D6A25A}" type="presParOf" srcId="{7D44AD48-372B-40B0-B024-20AD1BAB8058}" destId="{AA3FD069-CE9E-4F9A-9BC7-99E1AFAECD0E}" srcOrd="1" destOrd="0" presId="urn:microsoft.com/office/officeart/2018/2/layout/IconVerticalSolidList"/>
    <dgm:cxn modelId="{A3311224-A581-4CB5-ABE3-2D92BBDAC6E4}" type="presParOf" srcId="{7D44AD48-372B-40B0-B024-20AD1BAB8058}" destId="{17EECDBF-2153-4512-8257-EAF3744CA7E4}" srcOrd="2" destOrd="0" presId="urn:microsoft.com/office/officeart/2018/2/layout/IconVerticalSolidList"/>
    <dgm:cxn modelId="{19556C32-F58B-41F7-8D90-F495E1D09C64}" type="presParOf" srcId="{7D44AD48-372B-40B0-B024-20AD1BAB8058}" destId="{717E8250-40F5-4994-A85F-910F150FC631}" srcOrd="3" destOrd="0" presId="urn:microsoft.com/office/officeart/2018/2/layout/IconVerticalSolidList"/>
    <dgm:cxn modelId="{309174AB-DA51-4B1A-AD35-17E5D37D44CD}" type="presParOf" srcId="{1878BDB0-D62D-48BA-91E1-B05F9A2DC7C2}" destId="{3BDFE2E8-7BF7-4C4F-BC0C-7C6BECAEADA8}" srcOrd="1" destOrd="0" presId="urn:microsoft.com/office/officeart/2018/2/layout/IconVerticalSolidList"/>
    <dgm:cxn modelId="{5A19611E-00AC-4480-A18C-AEF079E3D4A3}" type="presParOf" srcId="{1878BDB0-D62D-48BA-91E1-B05F9A2DC7C2}" destId="{F76A800B-BA2B-4343-903E-F0CAADF7C48C}" srcOrd="2" destOrd="0" presId="urn:microsoft.com/office/officeart/2018/2/layout/IconVerticalSolidList"/>
    <dgm:cxn modelId="{09A0B179-3F55-4343-AC1B-E05309CD4E8F}" type="presParOf" srcId="{F76A800B-BA2B-4343-903E-F0CAADF7C48C}" destId="{B5A64C00-8AA4-4B7D-93A8-196CF132414D}" srcOrd="0" destOrd="0" presId="urn:microsoft.com/office/officeart/2018/2/layout/IconVerticalSolidList"/>
    <dgm:cxn modelId="{0B05C069-3016-4B0B-9D6C-823C6ABC5E79}" type="presParOf" srcId="{F76A800B-BA2B-4343-903E-F0CAADF7C48C}" destId="{2FDD889D-DAC2-494A-9803-1172A2CF6B1F}" srcOrd="1" destOrd="0" presId="urn:microsoft.com/office/officeart/2018/2/layout/IconVerticalSolidList"/>
    <dgm:cxn modelId="{AC3E3D42-E9E6-4C67-881F-5818FF75DA33}" type="presParOf" srcId="{F76A800B-BA2B-4343-903E-F0CAADF7C48C}" destId="{6FF2BE0F-1B04-4864-BCDF-BC4206E226CB}" srcOrd="2" destOrd="0" presId="urn:microsoft.com/office/officeart/2018/2/layout/IconVerticalSolidList"/>
    <dgm:cxn modelId="{0BB6C9D3-7983-41A5-B4AF-9AB2A3730466}" type="presParOf" srcId="{F76A800B-BA2B-4343-903E-F0CAADF7C48C}" destId="{A029831D-2070-4D41-9A63-AA686348AEAC}" srcOrd="3" destOrd="0" presId="urn:microsoft.com/office/officeart/2018/2/layout/IconVerticalSolidList"/>
    <dgm:cxn modelId="{E904A1F9-AAD0-49C6-A5C5-7ADCE5958EE7}" type="presParOf" srcId="{1878BDB0-D62D-48BA-91E1-B05F9A2DC7C2}" destId="{BD22B027-86C9-402C-925E-9262A3082AE5}" srcOrd="3" destOrd="0" presId="urn:microsoft.com/office/officeart/2018/2/layout/IconVerticalSolidList"/>
    <dgm:cxn modelId="{469616D0-08AB-4057-9C20-9C08D444E64B}" type="presParOf" srcId="{1878BDB0-D62D-48BA-91E1-B05F9A2DC7C2}" destId="{D5B5AE3D-42D9-44ED-ADF7-6233CEBF45BE}" srcOrd="4" destOrd="0" presId="urn:microsoft.com/office/officeart/2018/2/layout/IconVerticalSolidList"/>
    <dgm:cxn modelId="{0876397E-B91A-4148-A738-47C2EC3D2A1A}" type="presParOf" srcId="{D5B5AE3D-42D9-44ED-ADF7-6233CEBF45BE}" destId="{681E0E2A-9139-492B-A0AE-0EF7DAC6E89E}" srcOrd="0" destOrd="0" presId="urn:microsoft.com/office/officeart/2018/2/layout/IconVerticalSolidList"/>
    <dgm:cxn modelId="{C25EC7C1-F573-43DD-9AED-9ADC2F344686}" type="presParOf" srcId="{D5B5AE3D-42D9-44ED-ADF7-6233CEBF45BE}" destId="{582DC135-6E73-4E65-93A1-1A739DD06816}" srcOrd="1" destOrd="0" presId="urn:microsoft.com/office/officeart/2018/2/layout/IconVerticalSolidList"/>
    <dgm:cxn modelId="{A1504CAC-894B-4DD6-A979-6A105E9C19F4}" type="presParOf" srcId="{D5B5AE3D-42D9-44ED-ADF7-6233CEBF45BE}" destId="{FFF85E97-A961-4B8C-A0A0-4D0C7ABCCB70}" srcOrd="2" destOrd="0" presId="urn:microsoft.com/office/officeart/2018/2/layout/IconVerticalSolidList"/>
    <dgm:cxn modelId="{5407A52C-D6C5-41B8-A584-1F42A0598F41}" type="presParOf" srcId="{D5B5AE3D-42D9-44ED-ADF7-6233CEBF45BE}" destId="{D58CF70E-387D-421F-9225-A79566FB83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ACC38-404B-4A39-982F-82735A1A26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4161A2-0107-4619-A2EB-1250B89CA3EE}">
      <dgm:prSet/>
      <dgm:spPr/>
      <dgm:t>
        <a:bodyPr/>
        <a:lstStyle/>
        <a:p>
          <a:r>
            <a:rPr lang="en-US" baseline="0"/>
            <a:t>To help students choose and advance in a program that will enable them to reach their future academic and career goals.</a:t>
          </a:r>
          <a:endParaRPr lang="en-US"/>
        </a:p>
      </dgm:t>
    </dgm:pt>
    <dgm:pt modelId="{E2A508B6-F58E-48D6-A741-5A507AE3308E}" type="parTrans" cxnId="{C2C13079-12DF-4CA8-8D6B-12714F627416}">
      <dgm:prSet/>
      <dgm:spPr/>
      <dgm:t>
        <a:bodyPr/>
        <a:lstStyle/>
        <a:p>
          <a:endParaRPr lang="en-US"/>
        </a:p>
      </dgm:t>
    </dgm:pt>
    <dgm:pt modelId="{05A6828D-D884-49D5-9051-ABC4CD975214}" type="sibTrans" cxnId="{C2C13079-12DF-4CA8-8D6B-12714F627416}">
      <dgm:prSet/>
      <dgm:spPr/>
      <dgm:t>
        <a:bodyPr/>
        <a:lstStyle/>
        <a:p>
          <a:endParaRPr lang="en-US"/>
        </a:p>
      </dgm:t>
    </dgm:pt>
    <dgm:pt modelId="{4B204938-0B5E-4421-9CF0-8D7C67F11D21}">
      <dgm:prSet/>
      <dgm:spPr/>
      <dgm:t>
        <a:bodyPr/>
        <a:lstStyle/>
        <a:p>
          <a:r>
            <a:rPr lang="en-US" baseline="0"/>
            <a:t>To provide students with the opportunity to assess personal interests and aptitudes in relation to career interest.</a:t>
          </a:r>
          <a:endParaRPr lang="en-US"/>
        </a:p>
      </dgm:t>
    </dgm:pt>
    <dgm:pt modelId="{33069E77-BEEA-4AB0-BEB5-27D27B4BD3DE}" type="parTrans" cxnId="{18F6378C-ABB0-4603-ABD8-6B152B4339A1}">
      <dgm:prSet/>
      <dgm:spPr/>
      <dgm:t>
        <a:bodyPr/>
        <a:lstStyle/>
        <a:p>
          <a:endParaRPr lang="en-US"/>
        </a:p>
      </dgm:t>
    </dgm:pt>
    <dgm:pt modelId="{53D3F0FD-C3CC-4832-BC2B-231F7111D8AB}" type="sibTrans" cxnId="{18F6378C-ABB0-4603-ABD8-6B152B4339A1}">
      <dgm:prSet/>
      <dgm:spPr/>
      <dgm:t>
        <a:bodyPr/>
        <a:lstStyle/>
        <a:p>
          <a:endParaRPr lang="en-US"/>
        </a:p>
      </dgm:t>
    </dgm:pt>
    <dgm:pt modelId="{9BD7AE76-1CCA-4C9B-BC5D-B674CC3E2805}">
      <dgm:prSet/>
      <dgm:spPr/>
      <dgm:t>
        <a:bodyPr/>
        <a:lstStyle/>
        <a:p>
          <a:r>
            <a:rPr lang="en-US" baseline="0"/>
            <a:t>To help students discover career pathways through various college and career resources and exposure to a broad spectrum of careers.</a:t>
          </a:r>
          <a:endParaRPr lang="en-US"/>
        </a:p>
      </dgm:t>
    </dgm:pt>
    <dgm:pt modelId="{FF703276-DE60-4DE5-A9D7-84B124A2D2AF}" type="parTrans" cxnId="{916AD401-8110-406D-906C-B5EA4FA4A348}">
      <dgm:prSet/>
      <dgm:spPr/>
      <dgm:t>
        <a:bodyPr/>
        <a:lstStyle/>
        <a:p>
          <a:endParaRPr lang="en-US"/>
        </a:p>
      </dgm:t>
    </dgm:pt>
    <dgm:pt modelId="{9D0CA3D7-EC17-480F-931E-80FD56BE6CDB}" type="sibTrans" cxnId="{916AD401-8110-406D-906C-B5EA4FA4A348}">
      <dgm:prSet/>
      <dgm:spPr/>
      <dgm:t>
        <a:bodyPr/>
        <a:lstStyle/>
        <a:p>
          <a:endParaRPr lang="en-US"/>
        </a:p>
      </dgm:t>
    </dgm:pt>
    <dgm:pt modelId="{6DBB047E-DABF-4726-9D66-6309DCCE2091}" type="pres">
      <dgm:prSet presAssocID="{CF5ACC38-404B-4A39-982F-82735A1A2643}" presName="root" presStyleCnt="0">
        <dgm:presLayoutVars>
          <dgm:dir/>
          <dgm:resizeHandles val="exact"/>
        </dgm:presLayoutVars>
      </dgm:prSet>
      <dgm:spPr/>
      <dgm:t>
        <a:bodyPr/>
        <a:lstStyle/>
        <a:p>
          <a:endParaRPr lang="en-US"/>
        </a:p>
      </dgm:t>
    </dgm:pt>
    <dgm:pt modelId="{4675E42C-B466-4538-B45E-57C371F4D48F}" type="pres">
      <dgm:prSet presAssocID="{024161A2-0107-4619-A2EB-1250B89CA3EE}" presName="compNode" presStyleCnt="0"/>
      <dgm:spPr/>
    </dgm:pt>
    <dgm:pt modelId="{8736B209-912B-4C78-BACB-0B35F9BAB1C1}" type="pres">
      <dgm:prSet presAssocID="{024161A2-0107-4619-A2EB-1250B89CA3EE}" presName="bgRect" presStyleLbl="bgShp" presStyleIdx="0" presStyleCnt="3"/>
      <dgm:spPr/>
    </dgm:pt>
    <dgm:pt modelId="{0CB86F86-DCFD-4B68-B014-1F11364D30BF}" type="pres">
      <dgm:prSet presAssocID="{024161A2-0107-4619-A2EB-1250B89CA3E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53ECA073-D14C-43D7-B763-03E6BB344A0F}" type="pres">
      <dgm:prSet presAssocID="{024161A2-0107-4619-A2EB-1250B89CA3EE}" presName="spaceRect" presStyleCnt="0"/>
      <dgm:spPr/>
    </dgm:pt>
    <dgm:pt modelId="{0B9F887C-1786-4877-B657-435BA8C77FFA}" type="pres">
      <dgm:prSet presAssocID="{024161A2-0107-4619-A2EB-1250B89CA3EE}" presName="parTx" presStyleLbl="revTx" presStyleIdx="0" presStyleCnt="3">
        <dgm:presLayoutVars>
          <dgm:chMax val="0"/>
          <dgm:chPref val="0"/>
        </dgm:presLayoutVars>
      </dgm:prSet>
      <dgm:spPr/>
      <dgm:t>
        <a:bodyPr/>
        <a:lstStyle/>
        <a:p>
          <a:endParaRPr lang="en-US"/>
        </a:p>
      </dgm:t>
    </dgm:pt>
    <dgm:pt modelId="{516F89F9-FE22-4520-B448-3E735F627335}" type="pres">
      <dgm:prSet presAssocID="{05A6828D-D884-49D5-9051-ABC4CD975214}" presName="sibTrans" presStyleCnt="0"/>
      <dgm:spPr/>
    </dgm:pt>
    <dgm:pt modelId="{24242B32-A0C5-4459-BBA0-544CCC8A46DC}" type="pres">
      <dgm:prSet presAssocID="{4B204938-0B5E-4421-9CF0-8D7C67F11D21}" presName="compNode" presStyleCnt="0"/>
      <dgm:spPr/>
    </dgm:pt>
    <dgm:pt modelId="{B4F3D468-1679-46F0-BC0A-D484B5979B9E}" type="pres">
      <dgm:prSet presAssocID="{4B204938-0B5E-4421-9CF0-8D7C67F11D21}" presName="bgRect" presStyleLbl="bgShp" presStyleIdx="1" presStyleCnt="3"/>
      <dgm:spPr/>
    </dgm:pt>
    <dgm:pt modelId="{878FF379-4A3C-4808-85BA-66FB7DEF7AC5}" type="pres">
      <dgm:prSet presAssocID="{4B204938-0B5E-4421-9CF0-8D7C67F11D21}"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6E737E74-F0F6-450A-9C10-D3611174A2C4}" type="pres">
      <dgm:prSet presAssocID="{4B204938-0B5E-4421-9CF0-8D7C67F11D21}" presName="spaceRect" presStyleCnt="0"/>
      <dgm:spPr/>
    </dgm:pt>
    <dgm:pt modelId="{DB1E58AB-4131-45FA-AC56-D048267A7D9D}" type="pres">
      <dgm:prSet presAssocID="{4B204938-0B5E-4421-9CF0-8D7C67F11D21}" presName="parTx" presStyleLbl="revTx" presStyleIdx="1" presStyleCnt="3">
        <dgm:presLayoutVars>
          <dgm:chMax val="0"/>
          <dgm:chPref val="0"/>
        </dgm:presLayoutVars>
      </dgm:prSet>
      <dgm:spPr/>
      <dgm:t>
        <a:bodyPr/>
        <a:lstStyle/>
        <a:p>
          <a:endParaRPr lang="en-US"/>
        </a:p>
      </dgm:t>
    </dgm:pt>
    <dgm:pt modelId="{A317CE27-0731-4D22-99C3-677AAFC61EE6}" type="pres">
      <dgm:prSet presAssocID="{53D3F0FD-C3CC-4832-BC2B-231F7111D8AB}" presName="sibTrans" presStyleCnt="0"/>
      <dgm:spPr/>
    </dgm:pt>
    <dgm:pt modelId="{79923B2F-23BA-4F7C-BA45-F533C0070673}" type="pres">
      <dgm:prSet presAssocID="{9BD7AE76-1CCA-4C9B-BC5D-B674CC3E2805}" presName="compNode" presStyleCnt="0"/>
      <dgm:spPr/>
    </dgm:pt>
    <dgm:pt modelId="{6D5A2222-92F9-403D-ACDE-65B882687319}" type="pres">
      <dgm:prSet presAssocID="{9BD7AE76-1CCA-4C9B-BC5D-B674CC3E2805}" presName="bgRect" presStyleLbl="bgShp" presStyleIdx="2" presStyleCnt="3"/>
      <dgm:spPr/>
    </dgm:pt>
    <dgm:pt modelId="{E207E2A7-6284-4F21-8378-AD288DE1E790}" type="pres">
      <dgm:prSet presAssocID="{9BD7AE76-1CCA-4C9B-BC5D-B674CC3E280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4A336C89-0CDB-4467-87B7-F425A72595D3}" type="pres">
      <dgm:prSet presAssocID="{9BD7AE76-1CCA-4C9B-BC5D-B674CC3E2805}" presName="spaceRect" presStyleCnt="0"/>
      <dgm:spPr/>
    </dgm:pt>
    <dgm:pt modelId="{B6F8A12F-41BA-4BDD-B2CA-D615DC9EA195}" type="pres">
      <dgm:prSet presAssocID="{9BD7AE76-1CCA-4C9B-BC5D-B674CC3E2805}" presName="parTx" presStyleLbl="revTx" presStyleIdx="2" presStyleCnt="3">
        <dgm:presLayoutVars>
          <dgm:chMax val="0"/>
          <dgm:chPref val="0"/>
        </dgm:presLayoutVars>
      </dgm:prSet>
      <dgm:spPr/>
      <dgm:t>
        <a:bodyPr/>
        <a:lstStyle/>
        <a:p>
          <a:endParaRPr lang="en-US"/>
        </a:p>
      </dgm:t>
    </dgm:pt>
  </dgm:ptLst>
  <dgm:cxnLst>
    <dgm:cxn modelId="{C2C13079-12DF-4CA8-8D6B-12714F627416}" srcId="{CF5ACC38-404B-4A39-982F-82735A1A2643}" destId="{024161A2-0107-4619-A2EB-1250B89CA3EE}" srcOrd="0" destOrd="0" parTransId="{E2A508B6-F58E-48D6-A741-5A507AE3308E}" sibTransId="{05A6828D-D884-49D5-9051-ABC4CD975214}"/>
    <dgm:cxn modelId="{16F6D397-EB52-4BAF-8038-E92CD795FB6F}" type="presOf" srcId="{CF5ACC38-404B-4A39-982F-82735A1A2643}" destId="{6DBB047E-DABF-4726-9D66-6309DCCE2091}" srcOrd="0" destOrd="0" presId="urn:microsoft.com/office/officeart/2018/2/layout/IconVerticalSolidList"/>
    <dgm:cxn modelId="{62F2ED1D-F8C7-4664-B49C-A03733E7AC61}" type="presOf" srcId="{9BD7AE76-1CCA-4C9B-BC5D-B674CC3E2805}" destId="{B6F8A12F-41BA-4BDD-B2CA-D615DC9EA195}" srcOrd="0" destOrd="0" presId="urn:microsoft.com/office/officeart/2018/2/layout/IconVerticalSolidList"/>
    <dgm:cxn modelId="{F0D02457-9412-4C41-8245-CC1D95B3B65D}" type="presOf" srcId="{024161A2-0107-4619-A2EB-1250B89CA3EE}" destId="{0B9F887C-1786-4877-B657-435BA8C77FFA}" srcOrd="0" destOrd="0" presId="urn:microsoft.com/office/officeart/2018/2/layout/IconVerticalSolidList"/>
    <dgm:cxn modelId="{916AD401-8110-406D-906C-B5EA4FA4A348}" srcId="{CF5ACC38-404B-4A39-982F-82735A1A2643}" destId="{9BD7AE76-1CCA-4C9B-BC5D-B674CC3E2805}" srcOrd="2" destOrd="0" parTransId="{FF703276-DE60-4DE5-A9D7-84B124A2D2AF}" sibTransId="{9D0CA3D7-EC17-480F-931E-80FD56BE6CDB}"/>
    <dgm:cxn modelId="{E2588490-8DF5-4FC3-A443-23C6976F7F5D}" type="presOf" srcId="{4B204938-0B5E-4421-9CF0-8D7C67F11D21}" destId="{DB1E58AB-4131-45FA-AC56-D048267A7D9D}" srcOrd="0" destOrd="0" presId="urn:microsoft.com/office/officeart/2018/2/layout/IconVerticalSolidList"/>
    <dgm:cxn modelId="{18F6378C-ABB0-4603-ABD8-6B152B4339A1}" srcId="{CF5ACC38-404B-4A39-982F-82735A1A2643}" destId="{4B204938-0B5E-4421-9CF0-8D7C67F11D21}" srcOrd="1" destOrd="0" parTransId="{33069E77-BEEA-4AB0-BEB5-27D27B4BD3DE}" sibTransId="{53D3F0FD-C3CC-4832-BC2B-231F7111D8AB}"/>
    <dgm:cxn modelId="{1F321A1B-F2E1-414A-9195-7D1290EF92D7}" type="presParOf" srcId="{6DBB047E-DABF-4726-9D66-6309DCCE2091}" destId="{4675E42C-B466-4538-B45E-57C371F4D48F}" srcOrd="0" destOrd="0" presId="urn:microsoft.com/office/officeart/2018/2/layout/IconVerticalSolidList"/>
    <dgm:cxn modelId="{7583364D-8A80-4F71-92B5-0985C5343F4E}" type="presParOf" srcId="{4675E42C-B466-4538-B45E-57C371F4D48F}" destId="{8736B209-912B-4C78-BACB-0B35F9BAB1C1}" srcOrd="0" destOrd="0" presId="urn:microsoft.com/office/officeart/2018/2/layout/IconVerticalSolidList"/>
    <dgm:cxn modelId="{EA175BD8-D9EE-4909-98BC-163FF1CABE4F}" type="presParOf" srcId="{4675E42C-B466-4538-B45E-57C371F4D48F}" destId="{0CB86F86-DCFD-4B68-B014-1F11364D30BF}" srcOrd="1" destOrd="0" presId="urn:microsoft.com/office/officeart/2018/2/layout/IconVerticalSolidList"/>
    <dgm:cxn modelId="{CF2AE52C-AAF7-41D3-8824-C8106FAC4E59}" type="presParOf" srcId="{4675E42C-B466-4538-B45E-57C371F4D48F}" destId="{53ECA073-D14C-43D7-B763-03E6BB344A0F}" srcOrd="2" destOrd="0" presId="urn:microsoft.com/office/officeart/2018/2/layout/IconVerticalSolidList"/>
    <dgm:cxn modelId="{EFE47B80-DACC-4F4C-B0EE-B98633834F62}" type="presParOf" srcId="{4675E42C-B466-4538-B45E-57C371F4D48F}" destId="{0B9F887C-1786-4877-B657-435BA8C77FFA}" srcOrd="3" destOrd="0" presId="urn:microsoft.com/office/officeart/2018/2/layout/IconVerticalSolidList"/>
    <dgm:cxn modelId="{FB418775-D91E-4349-8407-D87B279ED2DC}" type="presParOf" srcId="{6DBB047E-DABF-4726-9D66-6309DCCE2091}" destId="{516F89F9-FE22-4520-B448-3E735F627335}" srcOrd="1" destOrd="0" presId="urn:microsoft.com/office/officeart/2018/2/layout/IconVerticalSolidList"/>
    <dgm:cxn modelId="{B6A9C5BD-2A0D-4F9E-9DC3-FA57B394EB51}" type="presParOf" srcId="{6DBB047E-DABF-4726-9D66-6309DCCE2091}" destId="{24242B32-A0C5-4459-BBA0-544CCC8A46DC}" srcOrd="2" destOrd="0" presId="urn:microsoft.com/office/officeart/2018/2/layout/IconVerticalSolidList"/>
    <dgm:cxn modelId="{41C3AF08-2D92-4186-8EB8-0033AF648A40}" type="presParOf" srcId="{24242B32-A0C5-4459-BBA0-544CCC8A46DC}" destId="{B4F3D468-1679-46F0-BC0A-D484B5979B9E}" srcOrd="0" destOrd="0" presId="urn:microsoft.com/office/officeart/2018/2/layout/IconVerticalSolidList"/>
    <dgm:cxn modelId="{6DC5F701-CD55-423B-B576-4DE608EC6502}" type="presParOf" srcId="{24242B32-A0C5-4459-BBA0-544CCC8A46DC}" destId="{878FF379-4A3C-4808-85BA-66FB7DEF7AC5}" srcOrd="1" destOrd="0" presId="urn:microsoft.com/office/officeart/2018/2/layout/IconVerticalSolidList"/>
    <dgm:cxn modelId="{2D18CB13-BB5F-49FF-850B-57C51602E404}" type="presParOf" srcId="{24242B32-A0C5-4459-BBA0-544CCC8A46DC}" destId="{6E737E74-F0F6-450A-9C10-D3611174A2C4}" srcOrd="2" destOrd="0" presId="urn:microsoft.com/office/officeart/2018/2/layout/IconVerticalSolidList"/>
    <dgm:cxn modelId="{FDD08B8E-AB95-49E8-8E1F-3AB5D48AD083}" type="presParOf" srcId="{24242B32-A0C5-4459-BBA0-544CCC8A46DC}" destId="{DB1E58AB-4131-45FA-AC56-D048267A7D9D}" srcOrd="3" destOrd="0" presId="urn:microsoft.com/office/officeart/2018/2/layout/IconVerticalSolidList"/>
    <dgm:cxn modelId="{A4FF9C90-8397-4F9A-B72B-0A0C1E54E895}" type="presParOf" srcId="{6DBB047E-DABF-4726-9D66-6309DCCE2091}" destId="{A317CE27-0731-4D22-99C3-677AAFC61EE6}" srcOrd="3" destOrd="0" presId="urn:microsoft.com/office/officeart/2018/2/layout/IconVerticalSolidList"/>
    <dgm:cxn modelId="{C61F4989-268C-4B02-9E8D-FB576225662B}" type="presParOf" srcId="{6DBB047E-DABF-4726-9D66-6309DCCE2091}" destId="{79923B2F-23BA-4F7C-BA45-F533C0070673}" srcOrd="4" destOrd="0" presId="urn:microsoft.com/office/officeart/2018/2/layout/IconVerticalSolidList"/>
    <dgm:cxn modelId="{79458D0E-7CEC-442F-8EC6-7DAB4C0317DC}" type="presParOf" srcId="{79923B2F-23BA-4F7C-BA45-F533C0070673}" destId="{6D5A2222-92F9-403D-ACDE-65B882687319}" srcOrd="0" destOrd="0" presId="urn:microsoft.com/office/officeart/2018/2/layout/IconVerticalSolidList"/>
    <dgm:cxn modelId="{8B214C07-12A1-414A-B033-5DF017E557AB}" type="presParOf" srcId="{79923B2F-23BA-4F7C-BA45-F533C0070673}" destId="{E207E2A7-6284-4F21-8378-AD288DE1E790}" srcOrd="1" destOrd="0" presId="urn:microsoft.com/office/officeart/2018/2/layout/IconVerticalSolidList"/>
    <dgm:cxn modelId="{08C763B0-9850-47A8-800F-28C13482FA82}" type="presParOf" srcId="{79923B2F-23BA-4F7C-BA45-F533C0070673}" destId="{4A336C89-0CDB-4467-87B7-F425A72595D3}" srcOrd="2" destOrd="0" presId="urn:microsoft.com/office/officeart/2018/2/layout/IconVerticalSolidList"/>
    <dgm:cxn modelId="{8D4E8912-B9B5-43F5-A765-2CD99D736F6B}" type="presParOf" srcId="{79923B2F-23BA-4F7C-BA45-F533C0070673}" destId="{B6F8A12F-41BA-4BDD-B2CA-D615DC9EA1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7B7F67-6461-4B52-9F88-7DF03CDA78AF}"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9FFB0AA8-39D6-43D4-A661-3A977E9BBE90}">
      <dgm:prSet/>
      <dgm:spPr/>
      <dgm:t>
        <a:bodyPr/>
        <a:lstStyle/>
        <a:p>
          <a:r>
            <a:rPr lang="en-US"/>
            <a:t>To assist students to build empathy and develop positive interpersonal relationship skills involving respect for diversity and cultural competence.</a:t>
          </a:r>
        </a:p>
      </dgm:t>
    </dgm:pt>
    <dgm:pt modelId="{07F580F7-AA30-4B13-976E-69C1AF656708}" type="parTrans" cxnId="{176DCA22-A9E9-4B1B-9291-C552B04037CC}">
      <dgm:prSet/>
      <dgm:spPr/>
      <dgm:t>
        <a:bodyPr/>
        <a:lstStyle/>
        <a:p>
          <a:endParaRPr lang="en-US"/>
        </a:p>
      </dgm:t>
    </dgm:pt>
    <dgm:pt modelId="{0A83DA50-990F-431D-A8C7-B83CE7B99227}" type="sibTrans" cxnId="{176DCA22-A9E9-4B1B-9291-C552B04037CC}">
      <dgm:prSet/>
      <dgm:spPr/>
      <dgm:t>
        <a:bodyPr/>
        <a:lstStyle/>
        <a:p>
          <a:endParaRPr lang="en-US"/>
        </a:p>
      </dgm:t>
    </dgm:pt>
    <dgm:pt modelId="{ED128634-6D0F-40F0-8D46-549602457CF0}">
      <dgm:prSet/>
      <dgm:spPr/>
      <dgm:t>
        <a:bodyPr/>
        <a:lstStyle/>
        <a:p>
          <a:r>
            <a:rPr lang="en-US"/>
            <a:t>To assist students in developing resiliency and effective coping skills.</a:t>
          </a:r>
        </a:p>
      </dgm:t>
    </dgm:pt>
    <dgm:pt modelId="{C83E1F20-F41F-4F57-B59B-99487C7AE51A}" type="parTrans" cxnId="{FF504BF1-38D6-4012-8F63-984D3E74B6BF}">
      <dgm:prSet/>
      <dgm:spPr/>
      <dgm:t>
        <a:bodyPr/>
        <a:lstStyle/>
        <a:p>
          <a:endParaRPr lang="en-US"/>
        </a:p>
      </dgm:t>
    </dgm:pt>
    <dgm:pt modelId="{8027C045-94DF-46AC-AE05-402631384047}" type="sibTrans" cxnId="{FF504BF1-38D6-4012-8F63-984D3E74B6BF}">
      <dgm:prSet/>
      <dgm:spPr/>
      <dgm:t>
        <a:bodyPr/>
        <a:lstStyle/>
        <a:p>
          <a:endParaRPr lang="en-US"/>
        </a:p>
      </dgm:t>
    </dgm:pt>
    <dgm:pt modelId="{179B2549-FC71-4713-AE5D-788BBFF80F2B}">
      <dgm:prSet/>
      <dgm:spPr/>
      <dgm:t>
        <a:bodyPr/>
        <a:lstStyle/>
        <a:p>
          <a:r>
            <a:rPr lang="en-US"/>
            <a:t>To assist students to develop appropriate problem-solving and decision making skills to resolve conflicts.</a:t>
          </a:r>
        </a:p>
      </dgm:t>
    </dgm:pt>
    <dgm:pt modelId="{59243CE4-D73C-4D16-B014-D8F560B9FAC8}" type="parTrans" cxnId="{BEC1AAE6-99A3-4011-8730-979DD09D28AC}">
      <dgm:prSet/>
      <dgm:spPr/>
      <dgm:t>
        <a:bodyPr/>
        <a:lstStyle/>
        <a:p>
          <a:endParaRPr lang="en-US"/>
        </a:p>
      </dgm:t>
    </dgm:pt>
    <dgm:pt modelId="{EFA34A76-D5C7-4956-B855-D9AFC63F6C1F}" type="sibTrans" cxnId="{BEC1AAE6-99A3-4011-8730-979DD09D28AC}">
      <dgm:prSet/>
      <dgm:spPr/>
      <dgm:t>
        <a:bodyPr/>
        <a:lstStyle/>
        <a:p>
          <a:endParaRPr lang="en-US"/>
        </a:p>
      </dgm:t>
    </dgm:pt>
    <dgm:pt modelId="{0B158ACF-1B6B-4AA0-8F10-3C691FF547BD}" type="pres">
      <dgm:prSet presAssocID="{947B7F67-6461-4B52-9F88-7DF03CDA78AF}" presName="outerComposite" presStyleCnt="0">
        <dgm:presLayoutVars>
          <dgm:chMax val="5"/>
          <dgm:dir/>
          <dgm:resizeHandles val="exact"/>
        </dgm:presLayoutVars>
      </dgm:prSet>
      <dgm:spPr/>
      <dgm:t>
        <a:bodyPr/>
        <a:lstStyle/>
        <a:p>
          <a:endParaRPr lang="en-US"/>
        </a:p>
      </dgm:t>
    </dgm:pt>
    <dgm:pt modelId="{E479B773-7CD3-4047-B6A9-5D7A04B3ABC6}" type="pres">
      <dgm:prSet presAssocID="{947B7F67-6461-4B52-9F88-7DF03CDA78AF}" presName="dummyMaxCanvas" presStyleCnt="0">
        <dgm:presLayoutVars/>
      </dgm:prSet>
      <dgm:spPr/>
    </dgm:pt>
    <dgm:pt modelId="{DCDE4D00-6FC3-441B-BB2F-118EB1C78468}" type="pres">
      <dgm:prSet presAssocID="{947B7F67-6461-4B52-9F88-7DF03CDA78AF}" presName="ThreeNodes_1" presStyleLbl="node1" presStyleIdx="0" presStyleCnt="3">
        <dgm:presLayoutVars>
          <dgm:bulletEnabled val="1"/>
        </dgm:presLayoutVars>
      </dgm:prSet>
      <dgm:spPr/>
      <dgm:t>
        <a:bodyPr/>
        <a:lstStyle/>
        <a:p>
          <a:endParaRPr lang="en-US"/>
        </a:p>
      </dgm:t>
    </dgm:pt>
    <dgm:pt modelId="{DC5B34FF-290A-43B1-8A22-20DCFC883603}" type="pres">
      <dgm:prSet presAssocID="{947B7F67-6461-4B52-9F88-7DF03CDA78AF}" presName="ThreeNodes_2" presStyleLbl="node1" presStyleIdx="1" presStyleCnt="3">
        <dgm:presLayoutVars>
          <dgm:bulletEnabled val="1"/>
        </dgm:presLayoutVars>
      </dgm:prSet>
      <dgm:spPr/>
      <dgm:t>
        <a:bodyPr/>
        <a:lstStyle/>
        <a:p>
          <a:endParaRPr lang="en-US"/>
        </a:p>
      </dgm:t>
    </dgm:pt>
    <dgm:pt modelId="{64F98B9D-C561-4102-921A-3F9D62E9D76E}" type="pres">
      <dgm:prSet presAssocID="{947B7F67-6461-4B52-9F88-7DF03CDA78AF}" presName="ThreeNodes_3" presStyleLbl="node1" presStyleIdx="2" presStyleCnt="3">
        <dgm:presLayoutVars>
          <dgm:bulletEnabled val="1"/>
        </dgm:presLayoutVars>
      </dgm:prSet>
      <dgm:spPr/>
      <dgm:t>
        <a:bodyPr/>
        <a:lstStyle/>
        <a:p>
          <a:endParaRPr lang="en-US"/>
        </a:p>
      </dgm:t>
    </dgm:pt>
    <dgm:pt modelId="{7801B71A-C206-4D03-B6D9-4ADAD596D78F}" type="pres">
      <dgm:prSet presAssocID="{947B7F67-6461-4B52-9F88-7DF03CDA78AF}" presName="ThreeConn_1-2" presStyleLbl="fgAccFollowNode1" presStyleIdx="0" presStyleCnt="2">
        <dgm:presLayoutVars>
          <dgm:bulletEnabled val="1"/>
        </dgm:presLayoutVars>
      </dgm:prSet>
      <dgm:spPr/>
      <dgm:t>
        <a:bodyPr/>
        <a:lstStyle/>
        <a:p>
          <a:endParaRPr lang="en-US"/>
        </a:p>
      </dgm:t>
    </dgm:pt>
    <dgm:pt modelId="{9012E63E-6A10-4570-B6DA-A75FC6038DBF}" type="pres">
      <dgm:prSet presAssocID="{947B7F67-6461-4B52-9F88-7DF03CDA78AF}" presName="ThreeConn_2-3" presStyleLbl="fgAccFollowNode1" presStyleIdx="1" presStyleCnt="2">
        <dgm:presLayoutVars>
          <dgm:bulletEnabled val="1"/>
        </dgm:presLayoutVars>
      </dgm:prSet>
      <dgm:spPr/>
      <dgm:t>
        <a:bodyPr/>
        <a:lstStyle/>
        <a:p>
          <a:endParaRPr lang="en-US"/>
        </a:p>
      </dgm:t>
    </dgm:pt>
    <dgm:pt modelId="{DC4BCEF4-1384-48C3-9DC6-DAE1F0F736AD}" type="pres">
      <dgm:prSet presAssocID="{947B7F67-6461-4B52-9F88-7DF03CDA78AF}" presName="ThreeNodes_1_text" presStyleLbl="node1" presStyleIdx="2" presStyleCnt="3">
        <dgm:presLayoutVars>
          <dgm:bulletEnabled val="1"/>
        </dgm:presLayoutVars>
      </dgm:prSet>
      <dgm:spPr/>
      <dgm:t>
        <a:bodyPr/>
        <a:lstStyle/>
        <a:p>
          <a:endParaRPr lang="en-US"/>
        </a:p>
      </dgm:t>
    </dgm:pt>
    <dgm:pt modelId="{5690D187-A4B9-4151-A2CB-D3235FEEA8D2}" type="pres">
      <dgm:prSet presAssocID="{947B7F67-6461-4B52-9F88-7DF03CDA78AF}" presName="ThreeNodes_2_text" presStyleLbl="node1" presStyleIdx="2" presStyleCnt="3">
        <dgm:presLayoutVars>
          <dgm:bulletEnabled val="1"/>
        </dgm:presLayoutVars>
      </dgm:prSet>
      <dgm:spPr/>
      <dgm:t>
        <a:bodyPr/>
        <a:lstStyle/>
        <a:p>
          <a:endParaRPr lang="en-US"/>
        </a:p>
      </dgm:t>
    </dgm:pt>
    <dgm:pt modelId="{96331CA6-5163-486E-A86C-F292C262A7DD}" type="pres">
      <dgm:prSet presAssocID="{947B7F67-6461-4B52-9F88-7DF03CDA78AF}" presName="ThreeNodes_3_text" presStyleLbl="node1" presStyleIdx="2" presStyleCnt="3">
        <dgm:presLayoutVars>
          <dgm:bulletEnabled val="1"/>
        </dgm:presLayoutVars>
      </dgm:prSet>
      <dgm:spPr/>
      <dgm:t>
        <a:bodyPr/>
        <a:lstStyle/>
        <a:p>
          <a:endParaRPr lang="en-US"/>
        </a:p>
      </dgm:t>
    </dgm:pt>
  </dgm:ptLst>
  <dgm:cxnLst>
    <dgm:cxn modelId="{BEC1AAE6-99A3-4011-8730-979DD09D28AC}" srcId="{947B7F67-6461-4B52-9F88-7DF03CDA78AF}" destId="{179B2549-FC71-4713-AE5D-788BBFF80F2B}" srcOrd="2" destOrd="0" parTransId="{59243CE4-D73C-4D16-B014-D8F560B9FAC8}" sibTransId="{EFA34A76-D5C7-4956-B855-D9AFC63F6C1F}"/>
    <dgm:cxn modelId="{58B2A218-28A2-4B5B-9F90-DD8B83392740}" type="presOf" srcId="{9FFB0AA8-39D6-43D4-A661-3A977E9BBE90}" destId="{DC4BCEF4-1384-48C3-9DC6-DAE1F0F736AD}" srcOrd="1" destOrd="0" presId="urn:microsoft.com/office/officeart/2005/8/layout/vProcess5"/>
    <dgm:cxn modelId="{9BDB5FA9-A041-4D85-BE5A-D169099839C1}" type="presOf" srcId="{ED128634-6D0F-40F0-8D46-549602457CF0}" destId="{5690D187-A4B9-4151-A2CB-D3235FEEA8D2}" srcOrd="1" destOrd="0" presId="urn:microsoft.com/office/officeart/2005/8/layout/vProcess5"/>
    <dgm:cxn modelId="{176DCA22-A9E9-4B1B-9291-C552B04037CC}" srcId="{947B7F67-6461-4B52-9F88-7DF03CDA78AF}" destId="{9FFB0AA8-39D6-43D4-A661-3A977E9BBE90}" srcOrd="0" destOrd="0" parTransId="{07F580F7-AA30-4B13-976E-69C1AF656708}" sibTransId="{0A83DA50-990F-431D-A8C7-B83CE7B99227}"/>
    <dgm:cxn modelId="{FF504BF1-38D6-4012-8F63-984D3E74B6BF}" srcId="{947B7F67-6461-4B52-9F88-7DF03CDA78AF}" destId="{ED128634-6D0F-40F0-8D46-549602457CF0}" srcOrd="1" destOrd="0" parTransId="{C83E1F20-F41F-4F57-B59B-99487C7AE51A}" sibTransId="{8027C045-94DF-46AC-AE05-402631384047}"/>
    <dgm:cxn modelId="{80E10365-B985-40F3-8044-6D5BECF7BDA8}" type="presOf" srcId="{179B2549-FC71-4713-AE5D-788BBFF80F2B}" destId="{96331CA6-5163-486E-A86C-F292C262A7DD}" srcOrd="1" destOrd="0" presId="urn:microsoft.com/office/officeart/2005/8/layout/vProcess5"/>
    <dgm:cxn modelId="{B78CA796-5981-450C-8897-5B38A6782844}" type="presOf" srcId="{179B2549-FC71-4713-AE5D-788BBFF80F2B}" destId="{64F98B9D-C561-4102-921A-3F9D62E9D76E}" srcOrd="0" destOrd="0" presId="urn:microsoft.com/office/officeart/2005/8/layout/vProcess5"/>
    <dgm:cxn modelId="{1264274A-2777-495A-962C-13F5E320E382}" type="presOf" srcId="{8027C045-94DF-46AC-AE05-402631384047}" destId="{9012E63E-6A10-4570-B6DA-A75FC6038DBF}" srcOrd="0" destOrd="0" presId="urn:microsoft.com/office/officeart/2005/8/layout/vProcess5"/>
    <dgm:cxn modelId="{FADC1595-7FB7-4881-9347-2E76840B6ECF}" type="presOf" srcId="{0A83DA50-990F-431D-A8C7-B83CE7B99227}" destId="{7801B71A-C206-4D03-B6D9-4ADAD596D78F}" srcOrd="0" destOrd="0" presId="urn:microsoft.com/office/officeart/2005/8/layout/vProcess5"/>
    <dgm:cxn modelId="{805DDB39-C0F8-44B6-AB53-3B6431278F03}" type="presOf" srcId="{ED128634-6D0F-40F0-8D46-549602457CF0}" destId="{DC5B34FF-290A-43B1-8A22-20DCFC883603}" srcOrd="0" destOrd="0" presId="urn:microsoft.com/office/officeart/2005/8/layout/vProcess5"/>
    <dgm:cxn modelId="{0C7C14CC-7D43-45E9-8AB7-8D044288611D}" type="presOf" srcId="{947B7F67-6461-4B52-9F88-7DF03CDA78AF}" destId="{0B158ACF-1B6B-4AA0-8F10-3C691FF547BD}" srcOrd="0" destOrd="0" presId="urn:microsoft.com/office/officeart/2005/8/layout/vProcess5"/>
    <dgm:cxn modelId="{61B867EC-EC59-4C1C-81E2-4AFDB09A4F70}" type="presOf" srcId="{9FFB0AA8-39D6-43D4-A661-3A977E9BBE90}" destId="{DCDE4D00-6FC3-441B-BB2F-118EB1C78468}" srcOrd="0" destOrd="0" presId="urn:microsoft.com/office/officeart/2005/8/layout/vProcess5"/>
    <dgm:cxn modelId="{FBB5CEC7-A18E-4780-B345-7156A15017DA}" type="presParOf" srcId="{0B158ACF-1B6B-4AA0-8F10-3C691FF547BD}" destId="{E479B773-7CD3-4047-B6A9-5D7A04B3ABC6}" srcOrd="0" destOrd="0" presId="urn:microsoft.com/office/officeart/2005/8/layout/vProcess5"/>
    <dgm:cxn modelId="{0B2B30E9-C257-4560-A48D-6810E1E68CC1}" type="presParOf" srcId="{0B158ACF-1B6B-4AA0-8F10-3C691FF547BD}" destId="{DCDE4D00-6FC3-441B-BB2F-118EB1C78468}" srcOrd="1" destOrd="0" presId="urn:microsoft.com/office/officeart/2005/8/layout/vProcess5"/>
    <dgm:cxn modelId="{FEB23767-633F-40A2-BDC9-0A294150C339}" type="presParOf" srcId="{0B158ACF-1B6B-4AA0-8F10-3C691FF547BD}" destId="{DC5B34FF-290A-43B1-8A22-20DCFC883603}" srcOrd="2" destOrd="0" presId="urn:microsoft.com/office/officeart/2005/8/layout/vProcess5"/>
    <dgm:cxn modelId="{EFDB96FD-A0E6-4E0C-A0B2-C77A9DDF04B0}" type="presParOf" srcId="{0B158ACF-1B6B-4AA0-8F10-3C691FF547BD}" destId="{64F98B9D-C561-4102-921A-3F9D62E9D76E}" srcOrd="3" destOrd="0" presId="urn:microsoft.com/office/officeart/2005/8/layout/vProcess5"/>
    <dgm:cxn modelId="{B8580C4A-109D-4297-9E80-DA403708641C}" type="presParOf" srcId="{0B158ACF-1B6B-4AA0-8F10-3C691FF547BD}" destId="{7801B71A-C206-4D03-B6D9-4ADAD596D78F}" srcOrd="4" destOrd="0" presId="urn:microsoft.com/office/officeart/2005/8/layout/vProcess5"/>
    <dgm:cxn modelId="{53A6CCF3-D42C-4CD9-950E-6795582F7360}" type="presParOf" srcId="{0B158ACF-1B6B-4AA0-8F10-3C691FF547BD}" destId="{9012E63E-6A10-4570-B6DA-A75FC6038DBF}" srcOrd="5" destOrd="0" presId="urn:microsoft.com/office/officeart/2005/8/layout/vProcess5"/>
    <dgm:cxn modelId="{F7F8D571-E911-472D-B66A-03FA2B59CF41}" type="presParOf" srcId="{0B158ACF-1B6B-4AA0-8F10-3C691FF547BD}" destId="{DC4BCEF4-1384-48C3-9DC6-DAE1F0F736AD}" srcOrd="6" destOrd="0" presId="urn:microsoft.com/office/officeart/2005/8/layout/vProcess5"/>
    <dgm:cxn modelId="{38FCCFE3-CA6A-48A8-811D-863CCA7DAF3A}" type="presParOf" srcId="{0B158ACF-1B6B-4AA0-8F10-3C691FF547BD}" destId="{5690D187-A4B9-4151-A2CB-D3235FEEA8D2}" srcOrd="7" destOrd="0" presId="urn:microsoft.com/office/officeart/2005/8/layout/vProcess5"/>
    <dgm:cxn modelId="{E28FF2C1-44DA-4797-9A3C-924C42BB743C}" type="presParOf" srcId="{0B158ACF-1B6B-4AA0-8F10-3C691FF547BD}" destId="{96331CA6-5163-486E-A86C-F292C262A7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4EA7E-22CD-4B1A-B23E-F88C0B8BEB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45AFB5C-449A-4E8C-A9E3-E728CE490605}">
      <dgm:prSet/>
      <dgm:spPr/>
      <dgm:t>
        <a:bodyPr/>
        <a:lstStyle/>
        <a:p>
          <a:r>
            <a:rPr lang="en-US"/>
            <a:t>The School Counselor is the leader of the SAP (Student Assistance Program) within the school setting.</a:t>
          </a:r>
        </a:p>
      </dgm:t>
    </dgm:pt>
    <dgm:pt modelId="{873F0329-51EA-428E-8713-95C420557A0B}" type="parTrans" cxnId="{DB442E83-CD76-4DDA-A4B8-05C942AFAAB2}">
      <dgm:prSet/>
      <dgm:spPr/>
      <dgm:t>
        <a:bodyPr/>
        <a:lstStyle/>
        <a:p>
          <a:endParaRPr lang="en-US"/>
        </a:p>
      </dgm:t>
    </dgm:pt>
    <dgm:pt modelId="{7CEE7191-7085-436C-9419-FD09CB50FC48}" type="sibTrans" cxnId="{DB442E83-CD76-4DDA-A4B8-05C942AFAAB2}">
      <dgm:prSet/>
      <dgm:spPr/>
      <dgm:t>
        <a:bodyPr/>
        <a:lstStyle/>
        <a:p>
          <a:endParaRPr lang="en-US"/>
        </a:p>
      </dgm:t>
    </dgm:pt>
    <dgm:pt modelId="{480DA030-6E27-4E4A-94DC-8A16BDD0C00E}">
      <dgm:prSet/>
      <dgm:spPr/>
      <dgm:t>
        <a:bodyPr/>
        <a:lstStyle/>
        <a:p>
          <a:r>
            <a:rPr lang="en-US"/>
            <a:t>The school SAP Team (focus on MTSS &amp; the tier process) comprises of key leadership members that determines needs of students in the school and makes recommendations for interventions</a:t>
          </a:r>
        </a:p>
      </dgm:t>
    </dgm:pt>
    <dgm:pt modelId="{8E2B5A1B-A19E-47AF-9F42-8B1A048B78D2}" type="parTrans" cxnId="{33238D28-A352-4202-B642-D907A55A7629}">
      <dgm:prSet/>
      <dgm:spPr/>
      <dgm:t>
        <a:bodyPr/>
        <a:lstStyle/>
        <a:p>
          <a:endParaRPr lang="en-US"/>
        </a:p>
      </dgm:t>
    </dgm:pt>
    <dgm:pt modelId="{CD155767-BF9B-4C40-BC75-6340F562882B}" type="sibTrans" cxnId="{33238D28-A352-4202-B642-D907A55A7629}">
      <dgm:prSet/>
      <dgm:spPr/>
      <dgm:t>
        <a:bodyPr/>
        <a:lstStyle/>
        <a:p>
          <a:endParaRPr lang="en-US"/>
        </a:p>
      </dgm:t>
    </dgm:pt>
    <dgm:pt modelId="{1F1830DE-3039-4053-AE62-E2B4329E9A35}">
      <dgm:prSet/>
      <dgm:spPr/>
      <dgm:t>
        <a:bodyPr/>
        <a:lstStyle/>
        <a:p>
          <a:r>
            <a:rPr lang="en-US"/>
            <a:t>The School Counselor is seen the gate keeper of behavioral interventions for the student body</a:t>
          </a:r>
        </a:p>
      </dgm:t>
    </dgm:pt>
    <dgm:pt modelId="{FE30F44D-9DEB-4174-903B-C37F8996BAA7}" type="parTrans" cxnId="{F616A089-CC5A-4381-833B-69E09306F721}">
      <dgm:prSet/>
      <dgm:spPr/>
      <dgm:t>
        <a:bodyPr/>
        <a:lstStyle/>
        <a:p>
          <a:endParaRPr lang="en-US"/>
        </a:p>
      </dgm:t>
    </dgm:pt>
    <dgm:pt modelId="{491586D2-657E-4371-B880-F900CB1B83BA}" type="sibTrans" cxnId="{F616A089-CC5A-4381-833B-69E09306F721}">
      <dgm:prSet/>
      <dgm:spPr/>
      <dgm:t>
        <a:bodyPr/>
        <a:lstStyle/>
        <a:p>
          <a:endParaRPr lang="en-US"/>
        </a:p>
      </dgm:t>
    </dgm:pt>
    <dgm:pt modelId="{1D311C4A-EBB5-4278-953E-CD900619FE56}" type="pres">
      <dgm:prSet presAssocID="{5E14EA7E-22CD-4B1A-B23E-F88C0B8BEBBE}" presName="linear" presStyleCnt="0">
        <dgm:presLayoutVars>
          <dgm:animLvl val="lvl"/>
          <dgm:resizeHandles val="exact"/>
        </dgm:presLayoutVars>
      </dgm:prSet>
      <dgm:spPr/>
      <dgm:t>
        <a:bodyPr/>
        <a:lstStyle/>
        <a:p>
          <a:endParaRPr lang="en-US"/>
        </a:p>
      </dgm:t>
    </dgm:pt>
    <dgm:pt modelId="{F8A85CF1-53D6-44DE-8689-15DFD20B9E6D}" type="pres">
      <dgm:prSet presAssocID="{845AFB5C-449A-4E8C-A9E3-E728CE490605}" presName="parentText" presStyleLbl="node1" presStyleIdx="0" presStyleCnt="3">
        <dgm:presLayoutVars>
          <dgm:chMax val="0"/>
          <dgm:bulletEnabled val="1"/>
        </dgm:presLayoutVars>
      </dgm:prSet>
      <dgm:spPr/>
      <dgm:t>
        <a:bodyPr/>
        <a:lstStyle/>
        <a:p>
          <a:endParaRPr lang="en-US"/>
        </a:p>
      </dgm:t>
    </dgm:pt>
    <dgm:pt modelId="{340BF741-E9DF-44CE-8CFD-1A11C768EFD9}" type="pres">
      <dgm:prSet presAssocID="{7CEE7191-7085-436C-9419-FD09CB50FC48}" presName="spacer" presStyleCnt="0"/>
      <dgm:spPr/>
    </dgm:pt>
    <dgm:pt modelId="{38D2A8F4-9DA8-41F7-8E91-BB80037125B8}" type="pres">
      <dgm:prSet presAssocID="{480DA030-6E27-4E4A-94DC-8A16BDD0C00E}" presName="parentText" presStyleLbl="node1" presStyleIdx="1" presStyleCnt="3">
        <dgm:presLayoutVars>
          <dgm:chMax val="0"/>
          <dgm:bulletEnabled val="1"/>
        </dgm:presLayoutVars>
      </dgm:prSet>
      <dgm:spPr/>
      <dgm:t>
        <a:bodyPr/>
        <a:lstStyle/>
        <a:p>
          <a:endParaRPr lang="en-US"/>
        </a:p>
      </dgm:t>
    </dgm:pt>
    <dgm:pt modelId="{25AC6341-95E3-48CC-9480-5074D245E756}" type="pres">
      <dgm:prSet presAssocID="{CD155767-BF9B-4C40-BC75-6340F562882B}" presName="spacer" presStyleCnt="0"/>
      <dgm:spPr/>
    </dgm:pt>
    <dgm:pt modelId="{E9DF5119-EDA2-45E1-8858-089E0106A080}" type="pres">
      <dgm:prSet presAssocID="{1F1830DE-3039-4053-AE62-E2B4329E9A35}" presName="parentText" presStyleLbl="node1" presStyleIdx="2" presStyleCnt="3">
        <dgm:presLayoutVars>
          <dgm:chMax val="0"/>
          <dgm:bulletEnabled val="1"/>
        </dgm:presLayoutVars>
      </dgm:prSet>
      <dgm:spPr/>
      <dgm:t>
        <a:bodyPr/>
        <a:lstStyle/>
        <a:p>
          <a:endParaRPr lang="en-US"/>
        </a:p>
      </dgm:t>
    </dgm:pt>
  </dgm:ptLst>
  <dgm:cxnLst>
    <dgm:cxn modelId="{DB442E83-CD76-4DDA-A4B8-05C942AFAAB2}" srcId="{5E14EA7E-22CD-4B1A-B23E-F88C0B8BEBBE}" destId="{845AFB5C-449A-4E8C-A9E3-E728CE490605}" srcOrd="0" destOrd="0" parTransId="{873F0329-51EA-428E-8713-95C420557A0B}" sibTransId="{7CEE7191-7085-436C-9419-FD09CB50FC48}"/>
    <dgm:cxn modelId="{89CA2B1F-447F-46C3-A061-FBA488A74F8F}" type="presOf" srcId="{845AFB5C-449A-4E8C-A9E3-E728CE490605}" destId="{F8A85CF1-53D6-44DE-8689-15DFD20B9E6D}" srcOrd="0" destOrd="0" presId="urn:microsoft.com/office/officeart/2005/8/layout/vList2"/>
    <dgm:cxn modelId="{2155C2A7-1108-4ED9-810B-53E479F7BE9C}" type="presOf" srcId="{5E14EA7E-22CD-4B1A-B23E-F88C0B8BEBBE}" destId="{1D311C4A-EBB5-4278-953E-CD900619FE56}" srcOrd="0" destOrd="0" presId="urn:microsoft.com/office/officeart/2005/8/layout/vList2"/>
    <dgm:cxn modelId="{5D812750-5681-4E6D-991F-47324CD4D880}" type="presOf" srcId="{480DA030-6E27-4E4A-94DC-8A16BDD0C00E}" destId="{38D2A8F4-9DA8-41F7-8E91-BB80037125B8}" srcOrd="0" destOrd="0" presId="urn:microsoft.com/office/officeart/2005/8/layout/vList2"/>
    <dgm:cxn modelId="{33238D28-A352-4202-B642-D907A55A7629}" srcId="{5E14EA7E-22CD-4B1A-B23E-F88C0B8BEBBE}" destId="{480DA030-6E27-4E4A-94DC-8A16BDD0C00E}" srcOrd="1" destOrd="0" parTransId="{8E2B5A1B-A19E-47AF-9F42-8B1A048B78D2}" sibTransId="{CD155767-BF9B-4C40-BC75-6340F562882B}"/>
    <dgm:cxn modelId="{8B3EDE11-D449-41FE-85EB-482F32E54704}" type="presOf" srcId="{1F1830DE-3039-4053-AE62-E2B4329E9A35}" destId="{E9DF5119-EDA2-45E1-8858-089E0106A080}" srcOrd="0" destOrd="0" presId="urn:microsoft.com/office/officeart/2005/8/layout/vList2"/>
    <dgm:cxn modelId="{F616A089-CC5A-4381-833B-69E09306F721}" srcId="{5E14EA7E-22CD-4B1A-B23E-F88C0B8BEBBE}" destId="{1F1830DE-3039-4053-AE62-E2B4329E9A35}" srcOrd="2" destOrd="0" parTransId="{FE30F44D-9DEB-4174-903B-C37F8996BAA7}" sibTransId="{491586D2-657E-4371-B880-F900CB1B83BA}"/>
    <dgm:cxn modelId="{F79F4FEB-2670-46A1-B59F-AF939BCCE5DA}" type="presParOf" srcId="{1D311C4A-EBB5-4278-953E-CD900619FE56}" destId="{F8A85CF1-53D6-44DE-8689-15DFD20B9E6D}" srcOrd="0" destOrd="0" presId="urn:microsoft.com/office/officeart/2005/8/layout/vList2"/>
    <dgm:cxn modelId="{E6EDA70C-E137-4EA5-8179-0858BA50A548}" type="presParOf" srcId="{1D311C4A-EBB5-4278-953E-CD900619FE56}" destId="{340BF741-E9DF-44CE-8CFD-1A11C768EFD9}" srcOrd="1" destOrd="0" presId="urn:microsoft.com/office/officeart/2005/8/layout/vList2"/>
    <dgm:cxn modelId="{FC27F2F0-9E96-48EF-B09E-7A67039ABAD5}" type="presParOf" srcId="{1D311C4A-EBB5-4278-953E-CD900619FE56}" destId="{38D2A8F4-9DA8-41F7-8E91-BB80037125B8}" srcOrd="2" destOrd="0" presId="urn:microsoft.com/office/officeart/2005/8/layout/vList2"/>
    <dgm:cxn modelId="{CE85EA86-2E44-4E20-A08D-4AC1C623BAF3}" type="presParOf" srcId="{1D311C4A-EBB5-4278-953E-CD900619FE56}" destId="{25AC6341-95E3-48CC-9480-5074D245E756}" srcOrd="3" destOrd="0" presId="urn:microsoft.com/office/officeart/2005/8/layout/vList2"/>
    <dgm:cxn modelId="{D12C646D-3490-4FD4-A0D6-E98525D338F2}" type="presParOf" srcId="{1D311C4A-EBB5-4278-953E-CD900619FE56}" destId="{E9DF5119-EDA2-45E1-8858-089E0106A0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19436-D77F-4621-A679-ED195DF58F2B}"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EEEC7E7F-4921-4943-8E9B-D879C777D119}">
      <dgm:prSet/>
      <dgm:spPr/>
      <dgm:t>
        <a:bodyPr/>
        <a:lstStyle/>
        <a:p>
          <a:r>
            <a:rPr lang="en-US"/>
            <a:t>School Counselor</a:t>
          </a:r>
        </a:p>
      </dgm:t>
    </dgm:pt>
    <dgm:pt modelId="{5E4C53B0-813E-45C2-AA94-44D8413B692A}" type="parTrans" cxnId="{9A14DA1E-56C3-465E-BE51-0B12EA7D3547}">
      <dgm:prSet/>
      <dgm:spPr/>
      <dgm:t>
        <a:bodyPr/>
        <a:lstStyle/>
        <a:p>
          <a:endParaRPr lang="en-US"/>
        </a:p>
      </dgm:t>
    </dgm:pt>
    <dgm:pt modelId="{4B0045F9-55A9-4690-B95B-ED2A5A7EEA25}" type="sibTrans" cxnId="{9A14DA1E-56C3-465E-BE51-0B12EA7D3547}">
      <dgm:prSet/>
      <dgm:spPr/>
      <dgm:t>
        <a:bodyPr/>
        <a:lstStyle/>
        <a:p>
          <a:endParaRPr lang="en-US"/>
        </a:p>
      </dgm:t>
    </dgm:pt>
    <dgm:pt modelId="{CC4B5242-2A65-4EB1-9C2A-CE999F9AE320}">
      <dgm:prSet/>
      <dgm:spPr/>
      <dgm:t>
        <a:bodyPr/>
        <a:lstStyle/>
        <a:p>
          <a:r>
            <a:rPr lang="en-US"/>
            <a:t>S.E.L</a:t>
          </a:r>
        </a:p>
      </dgm:t>
    </dgm:pt>
    <dgm:pt modelId="{0CCFBE5F-19C4-4CB8-B126-BB4FDFAAA289}" type="parTrans" cxnId="{5C231BF3-A256-4AD3-8319-96216E4BD94D}">
      <dgm:prSet/>
      <dgm:spPr/>
      <dgm:t>
        <a:bodyPr/>
        <a:lstStyle/>
        <a:p>
          <a:endParaRPr lang="en-US"/>
        </a:p>
      </dgm:t>
    </dgm:pt>
    <dgm:pt modelId="{589F429B-8ADF-41C9-A896-5EFF359368F3}" type="sibTrans" cxnId="{5C231BF3-A256-4AD3-8319-96216E4BD94D}">
      <dgm:prSet/>
      <dgm:spPr/>
      <dgm:t>
        <a:bodyPr/>
        <a:lstStyle/>
        <a:p>
          <a:endParaRPr lang="en-US"/>
        </a:p>
      </dgm:t>
    </dgm:pt>
    <dgm:pt modelId="{6B9CDF17-7EC6-4156-8A7F-E3C03E7AFE3D}">
      <dgm:prSet/>
      <dgm:spPr/>
      <dgm:t>
        <a:bodyPr/>
        <a:lstStyle/>
        <a:p>
          <a:r>
            <a:rPr lang="en-US"/>
            <a:t>School Based Teacher Leader</a:t>
          </a:r>
        </a:p>
      </dgm:t>
    </dgm:pt>
    <dgm:pt modelId="{EF6FA23A-BCCE-459A-9969-FFD365C9AE40}" type="parTrans" cxnId="{5176076B-8766-431B-BFB8-951EDED9F836}">
      <dgm:prSet/>
      <dgm:spPr/>
      <dgm:t>
        <a:bodyPr/>
        <a:lstStyle/>
        <a:p>
          <a:endParaRPr lang="en-US"/>
        </a:p>
      </dgm:t>
    </dgm:pt>
    <dgm:pt modelId="{00199747-08F2-48C0-A388-0316C97BA01C}" type="sibTrans" cxnId="{5176076B-8766-431B-BFB8-951EDED9F836}">
      <dgm:prSet/>
      <dgm:spPr/>
      <dgm:t>
        <a:bodyPr/>
        <a:lstStyle/>
        <a:p>
          <a:endParaRPr lang="en-US"/>
        </a:p>
      </dgm:t>
    </dgm:pt>
    <dgm:pt modelId="{63441AC1-4696-4B6C-AC07-4C69F5E97CC8}">
      <dgm:prSet/>
      <dgm:spPr/>
      <dgm:t>
        <a:bodyPr/>
        <a:lstStyle/>
        <a:p>
          <a:r>
            <a:rPr lang="en-US"/>
            <a:t>Climate Manager</a:t>
          </a:r>
        </a:p>
      </dgm:t>
    </dgm:pt>
    <dgm:pt modelId="{5D8654CE-1FF9-45E2-ADB0-D64CEC22ED52}" type="parTrans" cxnId="{14E95DC4-7FA9-4909-9505-0C807B803B35}">
      <dgm:prSet/>
      <dgm:spPr/>
      <dgm:t>
        <a:bodyPr/>
        <a:lstStyle/>
        <a:p>
          <a:endParaRPr lang="en-US"/>
        </a:p>
      </dgm:t>
    </dgm:pt>
    <dgm:pt modelId="{6DE16452-B1C9-4D28-B3CB-68475EB20180}" type="sibTrans" cxnId="{14E95DC4-7FA9-4909-9505-0C807B803B35}">
      <dgm:prSet/>
      <dgm:spPr/>
      <dgm:t>
        <a:bodyPr/>
        <a:lstStyle/>
        <a:p>
          <a:endParaRPr lang="en-US"/>
        </a:p>
      </dgm:t>
    </dgm:pt>
    <dgm:pt modelId="{66CBE224-E90C-4D57-B89A-19996BEFBD1D}">
      <dgm:prSet/>
      <dgm:spPr/>
      <dgm:t>
        <a:bodyPr/>
        <a:lstStyle/>
        <a:p>
          <a:r>
            <a:rPr lang="en-US"/>
            <a:t>Dean of Students</a:t>
          </a:r>
        </a:p>
      </dgm:t>
    </dgm:pt>
    <dgm:pt modelId="{229BE19C-A7A4-410D-9463-F74C74F004F7}" type="parTrans" cxnId="{59CE3384-EDFB-4AC9-AE56-C2B37EBA19A9}">
      <dgm:prSet/>
      <dgm:spPr/>
      <dgm:t>
        <a:bodyPr/>
        <a:lstStyle/>
        <a:p>
          <a:endParaRPr lang="en-US"/>
        </a:p>
      </dgm:t>
    </dgm:pt>
    <dgm:pt modelId="{BE403CA1-57F9-43B7-9B82-1E493352D0C4}" type="sibTrans" cxnId="{59CE3384-EDFB-4AC9-AE56-C2B37EBA19A9}">
      <dgm:prSet/>
      <dgm:spPr/>
      <dgm:t>
        <a:bodyPr/>
        <a:lstStyle/>
        <a:p>
          <a:endParaRPr lang="en-US"/>
        </a:p>
      </dgm:t>
    </dgm:pt>
    <dgm:pt modelId="{1DA4420E-A9FE-46F2-A096-BDF4784184F5}">
      <dgm:prSet/>
      <dgm:spPr/>
      <dgm:t>
        <a:bodyPr/>
        <a:lstStyle/>
        <a:p>
          <a:r>
            <a:rPr lang="en-US"/>
            <a:t>School Nurse</a:t>
          </a:r>
        </a:p>
      </dgm:t>
    </dgm:pt>
    <dgm:pt modelId="{33CC8428-9C17-42B7-8A94-DD8F61096B6A}" type="parTrans" cxnId="{77CFA3B7-0F4C-484F-8F38-FDBDA13FF752}">
      <dgm:prSet/>
      <dgm:spPr/>
      <dgm:t>
        <a:bodyPr/>
        <a:lstStyle/>
        <a:p>
          <a:endParaRPr lang="en-US"/>
        </a:p>
      </dgm:t>
    </dgm:pt>
    <dgm:pt modelId="{DB41066E-2F64-4F14-8049-2F9365911EAD}" type="sibTrans" cxnId="{77CFA3B7-0F4C-484F-8F38-FDBDA13FF752}">
      <dgm:prSet/>
      <dgm:spPr/>
      <dgm:t>
        <a:bodyPr/>
        <a:lstStyle/>
        <a:p>
          <a:endParaRPr lang="en-US"/>
        </a:p>
      </dgm:t>
    </dgm:pt>
    <dgm:pt modelId="{17C84057-083F-49BC-B8F3-087D1329CE3D}">
      <dgm:prSet/>
      <dgm:spPr/>
      <dgm:t>
        <a:bodyPr/>
        <a:lstStyle/>
        <a:p>
          <a:r>
            <a:rPr lang="en-US"/>
            <a:t>Assistant Principal*</a:t>
          </a:r>
        </a:p>
      </dgm:t>
    </dgm:pt>
    <dgm:pt modelId="{E7359527-BF4A-4625-A34B-AB4390859DD7}" type="parTrans" cxnId="{76100CEB-481D-4F8A-8EAF-2871A7BD496C}">
      <dgm:prSet/>
      <dgm:spPr/>
      <dgm:t>
        <a:bodyPr/>
        <a:lstStyle/>
        <a:p>
          <a:endParaRPr lang="en-US"/>
        </a:p>
      </dgm:t>
    </dgm:pt>
    <dgm:pt modelId="{6E67E57D-3672-4828-B548-5B108D2662D1}" type="sibTrans" cxnId="{76100CEB-481D-4F8A-8EAF-2871A7BD496C}">
      <dgm:prSet/>
      <dgm:spPr/>
      <dgm:t>
        <a:bodyPr/>
        <a:lstStyle/>
        <a:p>
          <a:endParaRPr lang="en-US"/>
        </a:p>
      </dgm:t>
    </dgm:pt>
    <dgm:pt modelId="{D128EB77-3322-491B-9973-C42D45202EC1}" type="pres">
      <dgm:prSet presAssocID="{F7719436-D77F-4621-A679-ED195DF58F2B}" presName="linear" presStyleCnt="0">
        <dgm:presLayoutVars>
          <dgm:dir/>
          <dgm:animLvl val="lvl"/>
          <dgm:resizeHandles val="exact"/>
        </dgm:presLayoutVars>
      </dgm:prSet>
      <dgm:spPr/>
      <dgm:t>
        <a:bodyPr/>
        <a:lstStyle/>
        <a:p>
          <a:endParaRPr lang="en-US"/>
        </a:p>
      </dgm:t>
    </dgm:pt>
    <dgm:pt modelId="{916D18BF-94A2-4EDA-B1E9-D671FF61A6E9}" type="pres">
      <dgm:prSet presAssocID="{EEEC7E7F-4921-4943-8E9B-D879C777D119}" presName="parentLin" presStyleCnt="0"/>
      <dgm:spPr/>
    </dgm:pt>
    <dgm:pt modelId="{D48CFDC3-53D4-413E-A40C-0B23DE5843E5}" type="pres">
      <dgm:prSet presAssocID="{EEEC7E7F-4921-4943-8E9B-D879C777D119}" presName="parentLeftMargin" presStyleLbl="node1" presStyleIdx="0" presStyleCnt="7"/>
      <dgm:spPr/>
      <dgm:t>
        <a:bodyPr/>
        <a:lstStyle/>
        <a:p>
          <a:endParaRPr lang="en-US"/>
        </a:p>
      </dgm:t>
    </dgm:pt>
    <dgm:pt modelId="{340CFD1D-4D1E-45CF-B5E8-EBA44FC22D6A}" type="pres">
      <dgm:prSet presAssocID="{EEEC7E7F-4921-4943-8E9B-D879C777D119}" presName="parentText" presStyleLbl="node1" presStyleIdx="0" presStyleCnt="7">
        <dgm:presLayoutVars>
          <dgm:chMax val="0"/>
          <dgm:bulletEnabled val="1"/>
        </dgm:presLayoutVars>
      </dgm:prSet>
      <dgm:spPr/>
      <dgm:t>
        <a:bodyPr/>
        <a:lstStyle/>
        <a:p>
          <a:endParaRPr lang="en-US"/>
        </a:p>
      </dgm:t>
    </dgm:pt>
    <dgm:pt modelId="{1EE1385C-2BB1-4487-8E7F-48C3D2A0D65D}" type="pres">
      <dgm:prSet presAssocID="{EEEC7E7F-4921-4943-8E9B-D879C777D119}" presName="negativeSpace" presStyleCnt="0"/>
      <dgm:spPr/>
    </dgm:pt>
    <dgm:pt modelId="{CC5CCDE3-BB57-441D-897E-F015722E8287}" type="pres">
      <dgm:prSet presAssocID="{EEEC7E7F-4921-4943-8E9B-D879C777D119}" presName="childText" presStyleLbl="conFgAcc1" presStyleIdx="0" presStyleCnt="7">
        <dgm:presLayoutVars>
          <dgm:bulletEnabled val="1"/>
        </dgm:presLayoutVars>
      </dgm:prSet>
      <dgm:spPr/>
    </dgm:pt>
    <dgm:pt modelId="{2F8D3B41-5D22-468B-B5B5-E41686610B67}" type="pres">
      <dgm:prSet presAssocID="{4B0045F9-55A9-4690-B95B-ED2A5A7EEA25}" presName="spaceBetweenRectangles" presStyleCnt="0"/>
      <dgm:spPr/>
    </dgm:pt>
    <dgm:pt modelId="{B186928A-BEB3-45ED-93E0-ECD9617E1EFF}" type="pres">
      <dgm:prSet presAssocID="{CC4B5242-2A65-4EB1-9C2A-CE999F9AE320}" presName="parentLin" presStyleCnt="0"/>
      <dgm:spPr/>
    </dgm:pt>
    <dgm:pt modelId="{12F1F2B8-339B-4580-932E-660252CAFAB8}" type="pres">
      <dgm:prSet presAssocID="{CC4B5242-2A65-4EB1-9C2A-CE999F9AE320}" presName="parentLeftMargin" presStyleLbl="node1" presStyleIdx="0" presStyleCnt="7"/>
      <dgm:spPr/>
      <dgm:t>
        <a:bodyPr/>
        <a:lstStyle/>
        <a:p>
          <a:endParaRPr lang="en-US"/>
        </a:p>
      </dgm:t>
    </dgm:pt>
    <dgm:pt modelId="{EA24CA5A-804B-48C4-B999-8790F44BF162}" type="pres">
      <dgm:prSet presAssocID="{CC4B5242-2A65-4EB1-9C2A-CE999F9AE320}" presName="parentText" presStyleLbl="node1" presStyleIdx="1" presStyleCnt="7">
        <dgm:presLayoutVars>
          <dgm:chMax val="0"/>
          <dgm:bulletEnabled val="1"/>
        </dgm:presLayoutVars>
      </dgm:prSet>
      <dgm:spPr/>
      <dgm:t>
        <a:bodyPr/>
        <a:lstStyle/>
        <a:p>
          <a:endParaRPr lang="en-US"/>
        </a:p>
      </dgm:t>
    </dgm:pt>
    <dgm:pt modelId="{81B78661-6B6D-4448-882A-4EC24F0E4B27}" type="pres">
      <dgm:prSet presAssocID="{CC4B5242-2A65-4EB1-9C2A-CE999F9AE320}" presName="negativeSpace" presStyleCnt="0"/>
      <dgm:spPr/>
    </dgm:pt>
    <dgm:pt modelId="{2266EA3A-62B0-49DE-BAA1-021B58DE2042}" type="pres">
      <dgm:prSet presAssocID="{CC4B5242-2A65-4EB1-9C2A-CE999F9AE320}" presName="childText" presStyleLbl="conFgAcc1" presStyleIdx="1" presStyleCnt="7">
        <dgm:presLayoutVars>
          <dgm:bulletEnabled val="1"/>
        </dgm:presLayoutVars>
      </dgm:prSet>
      <dgm:spPr/>
    </dgm:pt>
    <dgm:pt modelId="{6A2AE302-B0A2-4B8B-B4AA-AA5E3BD114A2}" type="pres">
      <dgm:prSet presAssocID="{589F429B-8ADF-41C9-A896-5EFF359368F3}" presName="spaceBetweenRectangles" presStyleCnt="0"/>
      <dgm:spPr/>
    </dgm:pt>
    <dgm:pt modelId="{45B05313-17BF-4235-9E59-27DE2E764E6F}" type="pres">
      <dgm:prSet presAssocID="{6B9CDF17-7EC6-4156-8A7F-E3C03E7AFE3D}" presName="parentLin" presStyleCnt="0"/>
      <dgm:spPr/>
    </dgm:pt>
    <dgm:pt modelId="{211A6314-FE1A-4799-8E5B-A4B87A55FB00}" type="pres">
      <dgm:prSet presAssocID="{6B9CDF17-7EC6-4156-8A7F-E3C03E7AFE3D}" presName="parentLeftMargin" presStyleLbl="node1" presStyleIdx="1" presStyleCnt="7"/>
      <dgm:spPr/>
      <dgm:t>
        <a:bodyPr/>
        <a:lstStyle/>
        <a:p>
          <a:endParaRPr lang="en-US"/>
        </a:p>
      </dgm:t>
    </dgm:pt>
    <dgm:pt modelId="{F372AE71-DA3C-4213-9357-A37D6014FC3A}" type="pres">
      <dgm:prSet presAssocID="{6B9CDF17-7EC6-4156-8A7F-E3C03E7AFE3D}" presName="parentText" presStyleLbl="node1" presStyleIdx="2" presStyleCnt="7">
        <dgm:presLayoutVars>
          <dgm:chMax val="0"/>
          <dgm:bulletEnabled val="1"/>
        </dgm:presLayoutVars>
      </dgm:prSet>
      <dgm:spPr/>
      <dgm:t>
        <a:bodyPr/>
        <a:lstStyle/>
        <a:p>
          <a:endParaRPr lang="en-US"/>
        </a:p>
      </dgm:t>
    </dgm:pt>
    <dgm:pt modelId="{AD8BCD9B-C893-47DF-934A-AFB8E3FBC54A}" type="pres">
      <dgm:prSet presAssocID="{6B9CDF17-7EC6-4156-8A7F-E3C03E7AFE3D}" presName="negativeSpace" presStyleCnt="0"/>
      <dgm:spPr/>
    </dgm:pt>
    <dgm:pt modelId="{42388E8D-F02E-479E-920C-5A2641769DBD}" type="pres">
      <dgm:prSet presAssocID="{6B9CDF17-7EC6-4156-8A7F-E3C03E7AFE3D}" presName="childText" presStyleLbl="conFgAcc1" presStyleIdx="2" presStyleCnt="7">
        <dgm:presLayoutVars>
          <dgm:bulletEnabled val="1"/>
        </dgm:presLayoutVars>
      </dgm:prSet>
      <dgm:spPr/>
    </dgm:pt>
    <dgm:pt modelId="{9120D166-C955-4C78-84A3-CC04D269AE0F}" type="pres">
      <dgm:prSet presAssocID="{00199747-08F2-48C0-A388-0316C97BA01C}" presName="spaceBetweenRectangles" presStyleCnt="0"/>
      <dgm:spPr/>
    </dgm:pt>
    <dgm:pt modelId="{4076BD64-79FF-457A-A67C-CAC793ED6344}" type="pres">
      <dgm:prSet presAssocID="{63441AC1-4696-4B6C-AC07-4C69F5E97CC8}" presName="parentLin" presStyleCnt="0"/>
      <dgm:spPr/>
    </dgm:pt>
    <dgm:pt modelId="{6FAE5F6D-ECD9-497B-888B-34FF728A763C}" type="pres">
      <dgm:prSet presAssocID="{63441AC1-4696-4B6C-AC07-4C69F5E97CC8}" presName="parentLeftMargin" presStyleLbl="node1" presStyleIdx="2" presStyleCnt="7"/>
      <dgm:spPr/>
      <dgm:t>
        <a:bodyPr/>
        <a:lstStyle/>
        <a:p>
          <a:endParaRPr lang="en-US"/>
        </a:p>
      </dgm:t>
    </dgm:pt>
    <dgm:pt modelId="{E16106E6-6DDB-4571-AB62-B3753B7CE0EE}" type="pres">
      <dgm:prSet presAssocID="{63441AC1-4696-4B6C-AC07-4C69F5E97CC8}" presName="parentText" presStyleLbl="node1" presStyleIdx="3" presStyleCnt="7">
        <dgm:presLayoutVars>
          <dgm:chMax val="0"/>
          <dgm:bulletEnabled val="1"/>
        </dgm:presLayoutVars>
      </dgm:prSet>
      <dgm:spPr/>
      <dgm:t>
        <a:bodyPr/>
        <a:lstStyle/>
        <a:p>
          <a:endParaRPr lang="en-US"/>
        </a:p>
      </dgm:t>
    </dgm:pt>
    <dgm:pt modelId="{07477EE0-6119-4ECE-B0EF-A8DBFE7E142E}" type="pres">
      <dgm:prSet presAssocID="{63441AC1-4696-4B6C-AC07-4C69F5E97CC8}" presName="negativeSpace" presStyleCnt="0"/>
      <dgm:spPr/>
    </dgm:pt>
    <dgm:pt modelId="{86E16B6C-15DB-4072-8739-1E3DEFB8ED58}" type="pres">
      <dgm:prSet presAssocID="{63441AC1-4696-4B6C-AC07-4C69F5E97CC8}" presName="childText" presStyleLbl="conFgAcc1" presStyleIdx="3" presStyleCnt="7">
        <dgm:presLayoutVars>
          <dgm:bulletEnabled val="1"/>
        </dgm:presLayoutVars>
      </dgm:prSet>
      <dgm:spPr/>
    </dgm:pt>
    <dgm:pt modelId="{290D1701-897A-4AD5-AF6C-B6F110F94B06}" type="pres">
      <dgm:prSet presAssocID="{6DE16452-B1C9-4D28-B3CB-68475EB20180}" presName="spaceBetweenRectangles" presStyleCnt="0"/>
      <dgm:spPr/>
    </dgm:pt>
    <dgm:pt modelId="{D38392A7-3150-4FF9-ADCF-E4F100D24EFF}" type="pres">
      <dgm:prSet presAssocID="{66CBE224-E90C-4D57-B89A-19996BEFBD1D}" presName="parentLin" presStyleCnt="0"/>
      <dgm:spPr/>
    </dgm:pt>
    <dgm:pt modelId="{E3D70578-FCAA-499E-AB8D-C1D9D6EFF70D}" type="pres">
      <dgm:prSet presAssocID="{66CBE224-E90C-4D57-B89A-19996BEFBD1D}" presName="parentLeftMargin" presStyleLbl="node1" presStyleIdx="3" presStyleCnt="7"/>
      <dgm:spPr/>
      <dgm:t>
        <a:bodyPr/>
        <a:lstStyle/>
        <a:p>
          <a:endParaRPr lang="en-US"/>
        </a:p>
      </dgm:t>
    </dgm:pt>
    <dgm:pt modelId="{52E954B6-CF36-4EEE-8B59-E9E09010C4C3}" type="pres">
      <dgm:prSet presAssocID="{66CBE224-E90C-4D57-B89A-19996BEFBD1D}" presName="parentText" presStyleLbl="node1" presStyleIdx="4" presStyleCnt="7">
        <dgm:presLayoutVars>
          <dgm:chMax val="0"/>
          <dgm:bulletEnabled val="1"/>
        </dgm:presLayoutVars>
      </dgm:prSet>
      <dgm:spPr/>
      <dgm:t>
        <a:bodyPr/>
        <a:lstStyle/>
        <a:p>
          <a:endParaRPr lang="en-US"/>
        </a:p>
      </dgm:t>
    </dgm:pt>
    <dgm:pt modelId="{2D964D3D-BA66-4400-A73F-A47240138EEF}" type="pres">
      <dgm:prSet presAssocID="{66CBE224-E90C-4D57-B89A-19996BEFBD1D}" presName="negativeSpace" presStyleCnt="0"/>
      <dgm:spPr/>
    </dgm:pt>
    <dgm:pt modelId="{15FB03E8-E1B0-4DDA-821A-F74240F0A986}" type="pres">
      <dgm:prSet presAssocID="{66CBE224-E90C-4D57-B89A-19996BEFBD1D}" presName="childText" presStyleLbl="conFgAcc1" presStyleIdx="4" presStyleCnt="7">
        <dgm:presLayoutVars>
          <dgm:bulletEnabled val="1"/>
        </dgm:presLayoutVars>
      </dgm:prSet>
      <dgm:spPr/>
    </dgm:pt>
    <dgm:pt modelId="{540901C6-5976-4BF9-AB3B-FD147FBC0EAE}" type="pres">
      <dgm:prSet presAssocID="{BE403CA1-57F9-43B7-9B82-1E493352D0C4}" presName="spaceBetweenRectangles" presStyleCnt="0"/>
      <dgm:spPr/>
    </dgm:pt>
    <dgm:pt modelId="{08366354-7792-467A-AAE1-EFCC8B2E6FD1}" type="pres">
      <dgm:prSet presAssocID="{1DA4420E-A9FE-46F2-A096-BDF4784184F5}" presName="parentLin" presStyleCnt="0"/>
      <dgm:spPr/>
    </dgm:pt>
    <dgm:pt modelId="{D4D41942-5D96-4BD9-8479-E3C186B04C9B}" type="pres">
      <dgm:prSet presAssocID="{1DA4420E-A9FE-46F2-A096-BDF4784184F5}" presName="parentLeftMargin" presStyleLbl="node1" presStyleIdx="4" presStyleCnt="7"/>
      <dgm:spPr/>
      <dgm:t>
        <a:bodyPr/>
        <a:lstStyle/>
        <a:p>
          <a:endParaRPr lang="en-US"/>
        </a:p>
      </dgm:t>
    </dgm:pt>
    <dgm:pt modelId="{119E3DD9-BB4A-4A40-B281-82F78F0E2532}" type="pres">
      <dgm:prSet presAssocID="{1DA4420E-A9FE-46F2-A096-BDF4784184F5}" presName="parentText" presStyleLbl="node1" presStyleIdx="5" presStyleCnt="7">
        <dgm:presLayoutVars>
          <dgm:chMax val="0"/>
          <dgm:bulletEnabled val="1"/>
        </dgm:presLayoutVars>
      </dgm:prSet>
      <dgm:spPr/>
      <dgm:t>
        <a:bodyPr/>
        <a:lstStyle/>
        <a:p>
          <a:endParaRPr lang="en-US"/>
        </a:p>
      </dgm:t>
    </dgm:pt>
    <dgm:pt modelId="{C1E64E05-0F03-4250-AE1F-7603F45C9A15}" type="pres">
      <dgm:prSet presAssocID="{1DA4420E-A9FE-46F2-A096-BDF4784184F5}" presName="negativeSpace" presStyleCnt="0"/>
      <dgm:spPr/>
    </dgm:pt>
    <dgm:pt modelId="{030F5FE3-B67F-437D-B7B0-6580E2838E8C}" type="pres">
      <dgm:prSet presAssocID="{1DA4420E-A9FE-46F2-A096-BDF4784184F5}" presName="childText" presStyleLbl="conFgAcc1" presStyleIdx="5" presStyleCnt="7">
        <dgm:presLayoutVars>
          <dgm:bulletEnabled val="1"/>
        </dgm:presLayoutVars>
      </dgm:prSet>
      <dgm:spPr/>
    </dgm:pt>
    <dgm:pt modelId="{BB8E5035-13B3-4C91-B462-87C20D21119F}" type="pres">
      <dgm:prSet presAssocID="{DB41066E-2F64-4F14-8049-2F9365911EAD}" presName="spaceBetweenRectangles" presStyleCnt="0"/>
      <dgm:spPr/>
    </dgm:pt>
    <dgm:pt modelId="{A40770E9-CCE6-4E7E-9F2C-5CEBA5676CAF}" type="pres">
      <dgm:prSet presAssocID="{17C84057-083F-49BC-B8F3-087D1329CE3D}" presName="parentLin" presStyleCnt="0"/>
      <dgm:spPr/>
    </dgm:pt>
    <dgm:pt modelId="{2D92F61C-BC69-4B80-8B82-22666B9C8846}" type="pres">
      <dgm:prSet presAssocID="{17C84057-083F-49BC-B8F3-087D1329CE3D}" presName="parentLeftMargin" presStyleLbl="node1" presStyleIdx="5" presStyleCnt="7"/>
      <dgm:spPr/>
      <dgm:t>
        <a:bodyPr/>
        <a:lstStyle/>
        <a:p>
          <a:endParaRPr lang="en-US"/>
        </a:p>
      </dgm:t>
    </dgm:pt>
    <dgm:pt modelId="{11AA6711-2FC4-4012-A56F-AA5AC9DB2689}" type="pres">
      <dgm:prSet presAssocID="{17C84057-083F-49BC-B8F3-087D1329CE3D}" presName="parentText" presStyleLbl="node1" presStyleIdx="6" presStyleCnt="7">
        <dgm:presLayoutVars>
          <dgm:chMax val="0"/>
          <dgm:bulletEnabled val="1"/>
        </dgm:presLayoutVars>
      </dgm:prSet>
      <dgm:spPr/>
      <dgm:t>
        <a:bodyPr/>
        <a:lstStyle/>
        <a:p>
          <a:endParaRPr lang="en-US"/>
        </a:p>
      </dgm:t>
    </dgm:pt>
    <dgm:pt modelId="{4258B4B2-CA8B-4BAB-9AD8-2BA7C3201CB3}" type="pres">
      <dgm:prSet presAssocID="{17C84057-083F-49BC-B8F3-087D1329CE3D}" presName="negativeSpace" presStyleCnt="0"/>
      <dgm:spPr/>
    </dgm:pt>
    <dgm:pt modelId="{402D0EB2-B56D-42B4-A456-589A58FD9133}" type="pres">
      <dgm:prSet presAssocID="{17C84057-083F-49BC-B8F3-087D1329CE3D}" presName="childText" presStyleLbl="conFgAcc1" presStyleIdx="6" presStyleCnt="7">
        <dgm:presLayoutVars>
          <dgm:bulletEnabled val="1"/>
        </dgm:presLayoutVars>
      </dgm:prSet>
      <dgm:spPr/>
    </dgm:pt>
  </dgm:ptLst>
  <dgm:cxnLst>
    <dgm:cxn modelId="{B1DFD1F2-B4B7-47CD-8C7D-15BF2C58CB52}" type="presOf" srcId="{66CBE224-E90C-4D57-B89A-19996BEFBD1D}" destId="{52E954B6-CF36-4EEE-8B59-E9E09010C4C3}" srcOrd="1" destOrd="0" presId="urn:microsoft.com/office/officeart/2005/8/layout/list1"/>
    <dgm:cxn modelId="{BB034FEB-CB0E-462D-959C-90018A08C9F0}" type="presOf" srcId="{17C84057-083F-49BC-B8F3-087D1329CE3D}" destId="{11AA6711-2FC4-4012-A56F-AA5AC9DB2689}" srcOrd="1" destOrd="0" presId="urn:microsoft.com/office/officeart/2005/8/layout/list1"/>
    <dgm:cxn modelId="{6E1C5E05-0741-42BA-AB78-1548BE74D764}" type="presOf" srcId="{6B9CDF17-7EC6-4156-8A7F-E3C03E7AFE3D}" destId="{211A6314-FE1A-4799-8E5B-A4B87A55FB00}" srcOrd="0" destOrd="0" presId="urn:microsoft.com/office/officeart/2005/8/layout/list1"/>
    <dgm:cxn modelId="{E39BD8EA-2C3F-4A3F-958B-92248B386D9D}" type="presOf" srcId="{EEEC7E7F-4921-4943-8E9B-D879C777D119}" destId="{D48CFDC3-53D4-413E-A40C-0B23DE5843E5}" srcOrd="0" destOrd="0" presId="urn:microsoft.com/office/officeart/2005/8/layout/list1"/>
    <dgm:cxn modelId="{9A14DA1E-56C3-465E-BE51-0B12EA7D3547}" srcId="{F7719436-D77F-4621-A679-ED195DF58F2B}" destId="{EEEC7E7F-4921-4943-8E9B-D879C777D119}" srcOrd="0" destOrd="0" parTransId="{5E4C53B0-813E-45C2-AA94-44D8413B692A}" sibTransId="{4B0045F9-55A9-4690-B95B-ED2A5A7EEA25}"/>
    <dgm:cxn modelId="{59CE3384-EDFB-4AC9-AE56-C2B37EBA19A9}" srcId="{F7719436-D77F-4621-A679-ED195DF58F2B}" destId="{66CBE224-E90C-4D57-B89A-19996BEFBD1D}" srcOrd="4" destOrd="0" parTransId="{229BE19C-A7A4-410D-9463-F74C74F004F7}" sibTransId="{BE403CA1-57F9-43B7-9B82-1E493352D0C4}"/>
    <dgm:cxn modelId="{781A0501-5A06-44C2-9553-4A64192531EA}" type="presOf" srcId="{CC4B5242-2A65-4EB1-9C2A-CE999F9AE320}" destId="{EA24CA5A-804B-48C4-B999-8790F44BF162}" srcOrd="1" destOrd="0" presId="urn:microsoft.com/office/officeart/2005/8/layout/list1"/>
    <dgm:cxn modelId="{77CFA3B7-0F4C-484F-8F38-FDBDA13FF752}" srcId="{F7719436-D77F-4621-A679-ED195DF58F2B}" destId="{1DA4420E-A9FE-46F2-A096-BDF4784184F5}" srcOrd="5" destOrd="0" parTransId="{33CC8428-9C17-42B7-8A94-DD8F61096B6A}" sibTransId="{DB41066E-2F64-4F14-8049-2F9365911EAD}"/>
    <dgm:cxn modelId="{14E95DC4-7FA9-4909-9505-0C807B803B35}" srcId="{F7719436-D77F-4621-A679-ED195DF58F2B}" destId="{63441AC1-4696-4B6C-AC07-4C69F5E97CC8}" srcOrd="3" destOrd="0" parTransId="{5D8654CE-1FF9-45E2-ADB0-D64CEC22ED52}" sibTransId="{6DE16452-B1C9-4D28-B3CB-68475EB20180}"/>
    <dgm:cxn modelId="{52134532-5A4C-475B-83BC-22E827025937}" type="presOf" srcId="{1DA4420E-A9FE-46F2-A096-BDF4784184F5}" destId="{119E3DD9-BB4A-4A40-B281-82F78F0E2532}" srcOrd="1" destOrd="0" presId="urn:microsoft.com/office/officeart/2005/8/layout/list1"/>
    <dgm:cxn modelId="{7CC57303-1ADA-49A5-BA69-705D9D5CAA88}" type="presOf" srcId="{66CBE224-E90C-4D57-B89A-19996BEFBD1D}" destId="{E3D70578-FCAA-499E-AB8D-C1D9D6EFF70D}" srcOrd="0" destOrd="0" presId="urn:microsoft.com/office/officeart/2005/8/layout/list1"/>
    <dgm:cxn modelId="{C8D148FA-3F66-4EC3-A660-D8B8C219E565}" type="presOf" srcId="{EEEC7E7F-4921-4943-8E9B-D879C777D119}" destId="{340CFD1D-4D1E-45CF-B5E8-EBA44FC22D6A}" srcOrd="1" destOrd="0" presId="urn:microsoft.com/office/officeart/2005/8/layout/list1"/>
    <dgm:cxn modelId="{16B12D74-C1B6-4784-AE6A-C41149350CD4}" type="presOf" srcId="{63441AC1-4696-4B6C-AC07-4C69F5E97CC8}" destId="{E16106E6-6DDB-4571-AB62-B3753B7CE0EE}" srcOrd="1" destOrd="0" presId="urn:microsoft.com/office/officeart/2005/8/layout/list1"/>
    <dgm:cxn modelId="{5C231BF3-A256-4AD3-8319-96216E4BD94D}" srcId="{F7719436-D77F-4621-A679-ED195DF58F2B}" destId="{CC4B5242-2A65-4EB1-9C2A-CE999F9AE320}" srcOrd="1" destOrd="0" parTransId="{0CCFBE5F-19C4-4CB8-B126-BB4FDFAAA289}" sibTransId="{589F429B-8ADF-41C9-A896-5EFF359368F3}"/>
    <dgm:cxn modelId="{C0803F94-2414-4359-B43D-39160400DC31}" type="presOf" srcId="{17C84057-083F-49BC-B8F3-087D1329CE3D}" destId="{2D92F61C-BC69-4B80-8B82-22666B9C8846}" srcOrd="0" destOrd="0" presId="urn:microsoft.com/office/officeart/2005/8/layout/list1"/>
    <dgm:cxn modelId="{8D2700BF-2B23-4EC6-852A-4F7C1F14B1FE}" type="presOf" srcId="{F7719436-D77F-4621-A679-ED195DF58F2B}" destId="{D128EB77-3322-491B-9973-C42D45202EC1}" srcOrd="0" destOrd="0" presId="urn:microsoft.com/office/officeart/2005/8/layout/list1"/>
    <dgm:cxn modelId="{FF8DB0C6-5BC8-4C0B-A723-D1C312B2B9BD}" type="presOf" srcId="{63441AC1-4696-4B6C-AC07-4C69F5E97CC8}" destId="{6FAE5F6D-ECD9-497B-888B-34FF728A763C}" srcOrd="0" destOrd="0" presId="urn:microsoft.com/office/officeart/2005/8/layout/list1"/>
    <dgm:cxn modelId="{76100CEB-481D-4F8A-8EAF-2871A7BD496C}" srcId="{F7719436-D77F-4621-A679-ED195DF58F2B}" destId="{17C84057-083F-49BC-B8F3-087D1329CE3D}" srcOrd="6" destOrd="0" parTransId="{E7359527-BF4A-4625-A34B-AB4390859DD7}" sibTransId="{6E67E57D-3672-4828-B548-5B108D2662D1}"/>
    <dgm:cxn modelId="{46B76D33-B75D-4780-B261-6178D071326C}" type="presOf" srcId="{CC4B5242-2A65-4EB1-9C2A-CE999F9AE320}" destId="{12F1F2B8-339B-4580-932E-660252CAFAB8}" srcOrd="0" destOrd="0" presId="urn:microsoft.com/office/officeart/2005/8/layout/list1"/>
    <dgm:cxn modelId="{03C49C26-EB0D-48BA-8304-A4E56501E894}" type="presOf" srcId="{1DA4420E-A9FE-46F2-A096-BDF4784184F5}" destId="{D4D41942-5D96-4BD9-8479-E3C186B04C9B}" srcOrd="0" destOrd="0" presId="urn:microsoft.com/office/officeart/2005/8/layout/list1"/>
    <dgm:cxn modelId="{C5E4CD92-CCEE-4D51-AC35-42489F30367A}" type="presOf" srcId="{6B9CDF17-7EC6-4156-8A7F-E3C03E7AFE3D}" destId="{F372AE71-DA3C-4213-9357-A37D6014FC3A}" srcOrd="1" destOrd="0" presId="urn:microsoft.com/office/officeart/2005/8/layout/list1"/>
    <dgm:cxn modelId="{5176076B-8766-431B-BFB8-951EDED9F836}" srcId="{F7719436-D77F-4621-A679-ED195DF58F2B}" destId="{6B9CDF17-7EC6-4156-8A7F-E3C03E7AFE3D}" srcOrd="2" destOrd="0" parTransId="{EF6FA23A-BCCE-459A-9969-FFD365C9AE40}" sibTransId="{00199747-08F2-48C0-A388-0316C97BA01C}"/>
    <dgm:cxn modelId="{2CEAB319-0139-47FA-9B71-C012EE210765}" type="presParOf" srcId="{D128EB77-3322-491B-9973-C42D45202EC1}" destId="{916D18BF-94A2-4EDA-B1E9-D671FF61A6E9}" srcOrd="0" destOrd="0" presId="urn:microsoft.com/office/officeart/2005/8/layout/list1"/>
    <dgm:cxn modelId="{076A79B7-0A56-4EA5-A0F6-1053A751C903}" type="presParOf" srcId="{916D18BF-94A2-4EDA-B1E9-D671FF61A6E9}" destId="{D48CFDC3-53D4-413E-A40C-0B23DE5843E5}" srcOrd="0" destOrd="0" presId="urn:microsoft.com/office/officeart/2005/8/layout/list1"/>
    <dgm:cxn modelId="{9F911F65-6941-4667-84BD-3AB4C59471C3}" type="presParOf" srcId="{916D18BF-94A2-4EDA-B1E9-D671FF61A6E9}" destId="{340CFD1D-4D1E-45CF-B5E8-EBA44FC22D6A}" srcOrd="1" destOrd="0" presId="urn:microsoft.com/office/officeart/2005/8/layout/list1"/>
    <dgm:cxn modelId="{7ABD0D0C-38F8-4AC5-8E90-38F4C1A2F53C}" type="presParOf" srcId="{D128EB77-3322-491B-9973-C42D45202EC1}" destId="{1EE1385C-2BB1-4487-8E7F-48C3D2A0D65D}" srcOrd="1" destOrd="0" presId="urn:microsoft.com/office/officeart/2005/8/layout/list1"/>
    <dgm:cxn modelId="{6DE905EC-5E91-46DD-B0F2-8F2F98ABA8C6}" type="presParOf" srcId="{D128EB77-3322-491B-9973-C42D45202EC1}" destId="{CC5CCDE3-BB57-441D-897E-F015722E8287}" srcOrd="2" destOrd="0" presId="urn:microsoft.com/office/officeart/2005/8/layout/list1"/>
    <dgm:cxn modelId="{2984A9F5-27E8-41A4-8931-EABE4D7A6E84}" type="presParOf" srcId="{D128EB77-3322-491B-9973-C42D45202EC1}" destId="{2F8D3B41-5D22-468B-B5B5-E41686610B67}" srcOrd="3" destOrd="0" presId="urn:microsoft.com/office/officeart/2005/8/layout/list1"/>
    <dgm:cxn modelId="{C3F997CE-0D06-491F-9A1F-8EEABA370DC0}" type="presParOf" srcId="{D128EB77-3322-491B-9973-C42D45202EC1}" destId="{B186928A-BEB3-45ED-93E0-ECD9617E1EFF}" srcOrd="4" destOrd="0" presId="urn:microsoft.com/office/officeart/2005/8/layout/list1"/>
    <dgm:cxn modelId="{0970DF9A-CE42-4F43-9710-D4196DD15295}" type="presParOf" srcId="{B186928A-BEB3-45ED-93E0-ECD9617E1EFF}" destId="{12F1F2B8-339B-4580-932E-660252CAFAB8}" srcOrd="0" destOrd="0" presId="urn:microsoft.com/office/officeart/2005/8/layout/list1"/>
    <dgm:cxn modelId="{86418905-5F1C-4CC0-ADFC-EB798172CCE5}" type="presParOf" srcId="{B186928A-BEB3-45ED-93E0-ECD9617E1EFF}" destId="{EA24CA5A-804B-48C4-B999-8790F44BF162}" srcOrd="1" destOrd="0" presId="urn:microsoft.com/office/officeart/2005/8/layout/list1"/>
    <dgm:cxn modelId="{44536D30-C88F-42BB-BFA9-70DBBBA6F316}" type="presParOf" srcId="{D128EB77-3322-491B-9973-C42D45202EC1}" destId="{81B78661-6B6D-4448-882A-4EC24F0E4B27}" srcOrd="5" destOrd="0" presId="urn:microsoft.com/office/officeart/2005/8/layout/list1"/>
    <dgm:cxn modelId="{D8E28F38-00CA-4195-9331-63FF26992A95}" type="presParOf" srcId="{D128EB77-3322-491B-9973-C42D45202EC1}" destId="{2266EA3A-62B0-49DE-BAA1-021B58DE2042}" srcOrd="6" destOrd="0" presId="urn:microsoft.com/office/officeart/2005/8/layout/list1"/>
    <dgm:cxn modelId="{1B7AB989-F180-4140-AE6A-5491E4E4D177}" type="presParOf" srcId="{D128EB77-3322-491B-9973-C42D45202EC1}" destId="{6A2AE302-B0A2-4B8B-B4AA-AA5E3BD114A2}" srcOrd="7" destOrd="0" presId="urn:microsoft.com/office/officeart/2005/8/layout/list1"/>
    <dgm:cxn modelId="{650D5394-EF10-4BEB-9411-C3DF8A794132}" type="presParOf" srcId="{D128EB77-3322-491B-9973-C42D45202EC1}" destId="{45B05313-17BF-4235-9E59-27DE2E764E6F}" srcOrd="8" destOrd="0" presId="urn:microsoft.com/office/officeart/2005/8/layout/list1"/>
    <dgm:cxn modelId="{970C0C54-F64F-4AE5-B63C-70884C7AB0E7}" type="presParOf" srcId="{45B05313-17BF-4235-9E59-27DE2E764E6F}" destId="{211A6314-FE1A-4799-8E5B-A4B87A55FB00}" srcOrd="0" destOrd="0" presId="urn:microsoft.com/office/officeart/2005/8/layout/list1"/>
    <dgm:cxn modelId="{E9C6A7E6-2F83-465C-B5DF-3828AAD033E8}" type="presParOf" srcId="{45B05313-17BF-4235-9E59-27DE2E764E6F}" destId="{F372AE71-DA3C-4213-9357-A37D6014FC3A}" srcOrd="1" destOrd="0" presId="urn:microsoft.com/office/officeart/2005/8/layout/list1"/>
    <dgm:cxn modelId="{CD561F75-CF1D-40B1-B4D6-26BB79F35DA6}" type="presParOf" srcId="{D128EB77-3322-491B-9973-C42D45202EC1}" destId="{AD8BCD9B-C893-47DF-934A-AFB8E3FBC54A}" srcOrd="9" destOrd="0" presId="urn:microsoft.com/office/officeart/2005/8/layout/list1"/>
    <dgm:cxn modelId="{BDE33BF0-A657-4FB4-A262-8F8A0C1FC7CA}" type="presParOf" srcId="{D128EB77-3322-491B-9973-C42D45202EC1}" destId="{42388E8D-F02E-479E-920C-5A2641769DBD}" srcOrd="10" destOrd="0" presId="urn:microsoft.com/office/officeart/2005/8/layout/list1"/>
    <dgm:cxn modelId="{CDE00F33-023A-491A-BA19-27F2F2D1377B}" type="presParOf" srcId="{D128EB77-3322-491B-9973-C42D45202EC1}" destId="{9120D166-C955-4C78-84A3-CC04D269AE0F}" srcOrd="11" destOrd="0" presId="urn:microsoft.com/office/officeart/2005/8/layout/list1"/>
    <dgm:cxn modelId="{4A6D6C11-48E5-4842-B178-606163168755}" type="presParOf" srcId="{D128EB77-3322-491B-9973-C42D45202EC1}" destId="{4076BD64-79FF-457A-A67C-CAC793ED6344}" srcOrd="12" destOrd="0" presId="urn:microsoft.com/office/officeart/2005/8/layout/list1"/>
    <dgm:cxn modelId="{3C0945AD-19A0-429C-9197-1D61B1A4CEFC}" type="presParOf" srcId="{4076BD64-79FF-457A-A67C-CAC793ED6344}" destId="{6FAE5F6D-ECD9-497B-888B-34FF728A763C}" srcOrd="0" destOrd="0" presId="urn:microsoft.com/office/officeart/2005/8/layout/list1"/>
    <dgm:cxn modelId="{07CE8D19-9105-4C82-BF43-C6BC3D81C097}" type="presParOf" srcId="{4076BD64-79FF-457A-A67C-CAC793ED6344}" destId="{E16106E6-6DDB-4571-AB62-B3753B7CE0EE}" srcOrd="1" destOrd="0" presId="urn:microsoft.com/office/officeart/2005/8/layout/list1"/>
    <dgm:cxn modelId="{61D41862-9D83-4C51-A31D-D917CF038D22}" type="presParOf" srcId="{D128EB77-3322-491B-9973-C42D45202EC1}" destId="{07477EE0-6119-4ECE-B0EF-A8DBFE7E142E}" srcOrd="13" destOrd="0" presId="urn:microsoft.com/office/officeart/2005/8/layout/list1"/>
    <dgm:cxn modelId="{1121934B-AB7F-4498-99D3-DE4C0743EF4B}" type="presParOf" srcId="{D128EB77-3322-491B-9973-C42D45202EC1}" destId="{86E16B6C-15DB-4072-8739-1E3DEFB8ED58}" srcOrd="14" destOrd="0" presId="urn:microsoft.com/office/officeart/2005/8/layout/list1"/>
    <dgm:cxn modelId="{E5524BF5-5E2C-4A2F-9262-4A6128D48514}" type="presParOf" srcId="{D128EB77-3322-491B-9973-C42D45202EC1}" destId="{290D1701-897A-4AD5-AF6C-B6F110F94B06}" srcOrd="15" destOrd="0" presId="urn:microsoft.com/office/officeart/2005/8/layout/list1"/>
    <dgm:cxn modelId="{5BA2C98F-1275-44FD-8FDC-4F6D4DDF7B2C}" type="presParOf" srcId="{D128EB77-3322-491B-9973-C42D45202EC1}" destId="{D38392A7-3150-4FF9-ADCF-E4F100D24EFF}" srcOrd="16" destOrd="0" presId="urn:microsoft.com/office/officeart/2005/8/layout/list1"/>
    <dgm:cxn modelId="{96DA5C09-3D32-4078-9965-07A8F1F271AA}" type="presParOf" srcId="{D38392A7-3150-4FF9-ADCF-E4F100D24EFF}" destId="{E3D70578-FCAA-499E-AB8D-C1D9D6EFF70D}" srcOrd="0" destOrd="0" presId="urn:microsoft.com/office/officeart/2005/8/layout/list1"/>
    <dgm:cxn modelId="{A5A9379F-76A6-4934-B90C-58259D29971F}" type="presParOf" srcId="{D38392A7-3150-4FF9-ADCF-E4F100D24EFF}" destId="{52E954B6-CF36-4EEE-8B59-E9E09010C4C3}" srcOrd="1" destOrd="0" presId="urn:microsoft.com/office/officeart/2005/8/layout/list1"/>
    <dgm:cxn modelId="{45137970-6D1D-4217-8DAD-592FF0E302C6}" type="presParOf" srcId="{D128EB77-3322-491B-9973-C42D45202EC1}" destId="{2D964D3D-BA66-4400-A73F-A47240138EEF}" srcOrd="17" destOrd="0" presId="urn:microsoft.com/office/officeart/2005/8/layout/list1"/>
    <dgm:cxn modelId="{F19B8795-F233-4C5A-82EE-332F22934705}" type="presParOf" srcId="{D128EB77-3322-491B-9973-C42D45202EC1}" destId="{15FB03E8-E1B0-4DDA-821A-F74240F0A986}" srcOrd="18" destOrd="0" presId="urn:microsoft.com/office/officeart/2005/8/layout/list1"/>
    <dgm:cxn modelId="{A4E4B9B1-F1F7-4F63-A681-C2230701289B}" type="presParOf" srcId="{D128EB77-3322-491B-9973-C42D45202EC1}" destId="{540901C6-5976-4BF9-AB3B-FD147FBC0EAE}" srcOrd="19" destOrd="0" presId="urn:microsoft.com/office/officeart/2005/8/layout/list1"/>
    <dgm:cxn modelId="{76EF876F-66EC-495D-96F0-D9A3EDEAB350}" type="presParOf" srcId="{D128EB77-3322-491B-9973-C42D45202EC1}" destId="{08366354-7792-467A-AAE1-EFCC8B2E6FD1}" srcOrd="20" destOrd="0" presId="urn:microsoft.com/office/officeart/2005/8/layout/list1"/>
    <dgm:cxn modelId="{7AFDA7FE-432A-40BD-8DC9-A33320F69D40}" type="presParOf" srcId="{08366354-7792-467A-AAE1-EFCC8B2E6FD1}" destId="{D4D41942-5D96-4BD9-8479-E3C186B04C9B}" srcOrd="0" destOrd="0" presId="urn:microsoft.com/office/officeart/2005/8/layout/list1"/>
    <dgm:cxn modelId="{389EF410-34AC-4552-9B0C-AC52ABABC4D5}" type="presParOf" srcId="{08366354-7792-467A-AAE1-EFCC8B2E6FD1}" destId="{119E3DD9-BB4A-4A40-B281-82F78F0E2532}" srcOrd="1" destOrd="0" presId="urn:microsoft.com/office/officeart/2005/8/layout/list1"/>
    <dgm:cxn modelId="{B4058E2A-7837-4D29-AFA5-8C3ABAF29BEE}" type="presParOf" srcId="{D128EB77-3322-491B-9973-C42D45202EC1}" destId="{C1E64E05-0F03-4250-AE1F-7603F45C9A15}" srcOrd="21" destOrd="0" presId="urn:microsoft.com/office/officeart/2005/8/layout/list1"/>
    <dgm:cxn modelId="{74A1BD41-3022-472B-9631-2A486C6F2920}" type="presParOf" srcId="{D128EB77-3322-491B-9973-C42D45202EC1}" destId="{030F5FE3-B67F-437D-B7B0-6580E2838E8C}" srcOrd="22" destOrd="0" presId="urn:microsoft.com/office/officeart/2005/8/layout/list1"/>
    <dgm:cxn modelId="{D837F16B-FDBB-4833-B504-D62B58A77E28}" type="presParOf" srcId="{D128EB77-3322-491B-9973-C42D45202EC1}" destId="{BB8E5035-13B3-4C91-B462-87C20D21119F}" srcOrd="23" destOrd="0" presId="urn:microsoft.com/office/officeart/2005/8/layout/list1"/>
    <dgm:cxn modelId="{2CCF598E-CB80-4834-92FE-85D9320555AB}" type="presParOf" srcId="{D128EB77-3322-491B-9973-C42D45202EC1}" destId="{A40770E9-CCE6-4E7E-9F2C-5CEBA5676CAF}" srcOrd="24" destOrd="0" presId="urn:microsoft.com/office/officeart/2005/8/layout/list1"/>
    <dgm:cxn modelId="{25C57DC3-1FEF-41B2-B888-2DB7D5F54843}" type="presParOf" srcId="{A40770E9-CCE6-4E7E-9F2C-5CEBA5676CAF}" destId="{2D92F61C-BC69-4B80-8B82-22666B9C8846}" srcOrd="0" destOrd="0" presId="urn:microsoft.com/office/officeart/2005/8/layout/list1"/>
    <dgm:cxn modelId="{03A90D5E-EE1F-451C-AA34-98CA5C2A76E2}" type="presParOf" srcId="{A40770E9-CCE6-4E7E-9F2C-5CEBA5676CAF}" destId="{11AA6711-2FC4-4012-A56F-AA5AC9DB2689}" srcOrd="1" destOrd="0" presId="urn:microsoft.com/office/officeart/2005/8/layout/list1"/>
    <dgm:cxn modelId="{8C7FF8F8-FBB5-4D66-B882-94682BD6C05C}" type="presParOf" srcId="{D128EB77-3322-491B-9973-C42D45202EC1}" destId="{4258B4B2-CA8B-4BAB-9AD8-2BA7C3201CB3}" srcOrd="25" destOrd="0" presId="urn:microsoft.com/office/officeart/2005/8/layout/list1"/>
    <dgm:cxn modelId="{196EFF53-8563-4F27-B877-2B444A00FFA4}" type="presParOf" srcId="{D128EB77-3322-491B-9973-C42D45202EC1}" destId="{402D0EB2-B56D-42B4-A456-589A58FD9133}"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374371-D543-4025-A516-A82DA93F4B2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D5B53E5-9EDD-4D98-AAF3-CFCE0B4B13E9}">
      <dgm:prSet/>
      <dgm:spPr/>
      <dgm:t>
        <a:bodyPr/>
        <a:lstStyle/>
        <a:p>
          <a:r>
            <a:rPr lang="en-US" baseline="0"/>
            <a:t>Individual Counseling</a:t>
          </a:r>
          <a:endParaRPr lang="en-US"/>
        </a:p>
      </dgm:t>
    </dgm:pt>
    <dgm:pt modelId="{5540B2F0-0A5C-498E-85CC-A731A31D2EB9}" type="parTrans" cxnId="{E118973B-2C7C-4B4A-9AD3-87150D5385E2}">
      <dgm:prSet/>
      <dgm:spPr/>
      <dgm:t>
        <a:bodyPr/>
        <a:lstStyle/>
        <a:p>
          <a:endParaRPr lang="en-US"/>
        </a:p>
      </dgm:t>
    </dgm:pt>
    <dgm:pt modelId="{3112597D-4951-48A8-9062-DF7BC5ED3DCE}" type="sibTrans" cxnId="{E118973B-2C7C-4B4A-9AD3-87150D5385E2}">
      <dgm:prSet/>
      <dgm:spPr/>
      <dgm:t>
        <a:bodyPr/>
        <a:lstStyle/>
        <a:p>
          <a:endParaRPr lang="en-US"/>
        </a:p>
      </dgm:t>
    </dgm:pt>
    <dgm:pt modelId="{2D64853D-8E3A-475B-8C06-333227DD2A37}">
      <dgm:prSet/>
      <dgm:spPr/>
      <dgm:t>
        <a:bodyPr/>
        <a:lstStyle/>
        <a:p>
          <a:r>
            <a:rPr lang="en-US" baseline="0"/>
            <a:t>Small Group Counseling</a:t>
          </a:r>
          <a:endParaRPr lang="en-US"/>
        </a:p>
      </dgm:t>
    </dgm:pt>
    <dgm:pt modelId="{FABCBAA1-3C57-498D-90A9-031C935884CE}" type="parTrans" cxnId="{D8708129-721C-4BAB-86CC-EC5F1F728E88}">
      <dgm:prSet/>
      <dgm:spPr/>
      <dgm:t>
        <a:bodyPr/>
        <a:lstStyle/>
        <a:p>
          <a:endParaRPr lang="en-US"/>
        </a:p>
      </dgm:t>
    </dgm:pt>
    <dgm:pt modelId="{D781FF79-9A43-42BA-B1D2-5FF47BE482D9}" type="sibTrans" cxnId="{D8708129-721C-4BAB-86CC-EC5F1F728E88}">
      <dgm:prSet/>
      <dgm:spPr/>
      <dgm:t>
        <a:bodyPr/>
        <a:lstStyle/>
        <a:p>
          <a:endParaRPr lang="en-US"/>
        </a:p>
      </dgm:t>
    </dgm:pt>
    <dgm:pt modelId="{134E4F60-ED33-444A-BC17-D44AFCB0A177}">
      <dgm:prSet/>
      <dgm:spPr/>
      <dgm:t>
        <a:bodyPr/>
        <a:lstStyle/>
        <a:p>
          <a:r>
            <a:rPr lang="en-US" baseline="0"/>
            <a:t>Consultation on Student Behavioral Support Planning</a:t>
          </a:r>
          <a:endParaRPr lang="en-US"/>
        </a:p>
      </dgm:t>
    </dgm:pt>
    <dgm:pt modelId="{1D1B1B23-796B-4489-B7AD-7A75BA975FBB}" type="parTrans" cxnId="{A4025864-B21A-4DEE-BA6D-FEAC1ADCE67B}">
      <dgm:prSet/>
      <dgm:spPr/>
      <dgm:t>
        <a:bodyPr/>
        <a:lstStyle/>
        <a:p>
          <a:endParaRPr lang="en-US"/>
        </a:p>
      </dgm:t>
    </dgm:pt>
    <dgm:pt modelId="{78F56A24-A0A7-4956-905F-9910D030E7C2}" type="sibTrans" cxnId="{A4025864-B21A-4DEE-BA6D-FEAC1ADCE67B}">
      <dgm:prSet/>
      <dgm:spPr/>
      <dgm:t>
        <a:bodyPr/>
        <a:lstStyle/>
        <a:p>
          <a:endParaRPr lang="en-US"/>
        </a:p>
      </dgm:t>
    </dgm:pt>
    <dgm:pt modelId="{98D9F7BB-079A-4039-83AC-77F3CFB23069}">
      <dgm:prSet/>
      <dgm:spPr/>
      <dgm:t>
        <a:bodyPr/>
        <a:lstStyle/>
        <a:p>
          <a:r>
            <a:rPr lang="en-US" baseline="0"/>
            <a:t>Crisis Intervention &amp; Behavioral Health Emergencies</a:t>
          </a:r>
          <a:endParaRPr lang="en-US"/>
        </a:p>
      </dgm:t>
    </dgm:pt>
    <dgm:pt modelId="{00418BC0-D47B-444B-8A12-D37FA79DB3F4}" type="parTrans" cxnId="{763BEDF9-B473-4194-BEF6-7873333E980D}">
      <dgm:prSet/>
      <dgm:spPr/>
      <dgm:t>
        <a:bodyPr/>
        <a:lstStyle/>
        <a:p>
          <a:endParaRPr lang="en-US"/>
        </a:p>
      </dgm:t>
    </dgm:pt>
    <dgm:pt modelId="{13916EDA-C001-4759-93C2-364E1582074A}" type="sibTrans" cxnId="{763BEDF9-B473-4194-BEF6-7873333E980D}">
      <dgm:prSet/>
      <dgm:spPr/>
      <dgm:t>
        <a:bodyPr/>
        <a:lstStyle/>
        <a:p>
          <a:endParaRPr lang="en-US"/>
        </a:p>
      </dgm:t>
    </dgm:pt>
    <dgm:pt modelId="{0ED7B4F3-9A15-4886-9A3B-5414A5587A51}">
      <dgm:prSet/>
      <dgm:spPr/>
      <dgm:t>
        <a:bodyPr/>
        <a:lstStyle/>
        <a:p>
          <a:r>
            <a:rPr lang="en-US" baseline="0"/>
            <a:t>SAP Referrals (Agency Referrals)</a:t>
          </a:r>
          <a:endParaRPr lang="en-US"/>
        </a:p>
      </dgm:t>
    </dgm:pt>
    <dgm:pt modelId="{AB4C6D58-3A58-4508-BC18-A3A4BEFB3EA4}" type="parTrans" cxnId="{98275414-1EA1-46FB-AD89-180ABAB1732B}">
      <dgm:prSet/>
      <dgm:spPr/>
      <dgm:t>
        <a:bodyPr/>
        <a:lstStyle/>
        <a:p>
          <a:endParaRPr lang="en-US"/>
        </a:p>
      </dgm:t>
    </dgm:pt>
    <dgm:pt modelId="{3B44A961-A924-4D08-A9EE-ED3D0B38F80C}" type="sibTrans" cxnId="{98275414-1EA1-46FB-AD89-180ABAB1732B}">
      <dgm:prSet/>
      <dgm:spPr/>
      <dgm:t>
        <a:bodyPr/>
        <a:lstStyle/>
        <a:p>
          <a:endParaRPr lang="en-US"/>
        </a:p>
      </dgm:t>
    </dgm:pt>
    <dgm:pt modelId="{40A6EEE8-E063-4A16-B3DC-635BCA898EAA}">
      <dgm:prSet/>
      <dgm:spPr/>
      <dgm:t>
        <a:bodyPr/>
        <a:lstStyle/>
        <a:p>
          <a:r>
            <a:rPr lang="en-US" baseline="0"/>
            <a:t>Consultation to Leadership Team</a:t>
          </a:r>
          <a:endParaRPr lang="en-US"/>
        </a:p>
      </dgm:t>
    </dgm:pt>
    <dgm:pt modelId="{400A48D4-D3A4-4716-80E3-ED4297AD7E4F}" type="parTrans" cxnId="{0807D7E8-869C-4297-A971-77B5BA63FB35}">
      <dgm:prSet/>
      <dgm:spPr/>
      <dgm:t>
        <a:bodyPr/>
        <a:lstStyle/>
        <a:p>
          <a:endParaRPr lang="en-US"/>
        </a:p>
      </dgm:t>
    </dgm:pt>
    <dgm:pt modelId="{BA6921EA-A825-412F-A4F1-6A066C2D3944}" type="sibTrans" cxnId="{0807D7E8-869C-4297-A971-77B5BA63FB35}">
      <dgm:prSet/>
      <dgm:spPr/>
      <dgm:t>
        <a:bodyPr/>
        <a:lstStyle/>
        <a:p>
          <a:endParaRPr lang="en-US"/>
        </a:p>
      </dgm:t>
    </dgm:pt>
    <dgm:pt modelId="{49306D0F-6F8B-4737-9044-63B367C8576E}">
      <dgm:prSet/>
      <dgm:spPr/>
      <dgm:t>
        <a:bodyPr/>
        <a:lstStyle/>
        <a:p>
          <a:r>
            <a:rPr lang="en-US" baseline="0"/>
            <a:t>Peer Facilitation</a:t>
          </a:r>
          <a:endParaRPr lang="en-US"/>
        </a:p>
      </dgm:t>
    </dgm:pt>
    <dgm:pt modelId="{D8BB6623-2E26-445F-8F76-04B3757DC885}" type="parTrans" cxnId="{27D73D18-9C16-49B0-8D5B-8622F027F52F}">
      <dgm:prSet/>
      <dgm:spPr/>
      <dgm:t>
        <a:bodyPr/>
        <a:lstStyle/>
        <a:p>
          <a:endParaRPr lang="en-US"/>
        </a:p>
      </dgm:t>
    </dgm:pt>
    <dgm:pt modelId="{A32529E3-8003-4EAE-AF54-3C8CA4479E34}" type="sibTrans" cxnId="{27D73D18-9C16-49B0-8D5B-8622F027F52F}">
      <dgm:prSet/>
      <dgm:spPr/>
      <dgm:t>
        <a:bodyPr/>
        <a:lstStyle/>
        <a:p>
          <a:endParaRPr lang="en-US"/>
        </a:p>
      </dgm:t>
    </dgm:pt>
    <dgm:pt modelId="{E24D4351-DB5C-4062-8BE4-39159ABC424D}" type="pres">
      <dgm:prSet presAssocID="{FF374371-D543-4025-A516-A82DA93F4B25}" presName="diagram" presStyleCnt="0">
        <dgm:presLayoutVars>
          <dgm:dir/>
          <dgm:resizeHandles val="exact"/>
        </dgm:presLayoutVars>
      </dgm:prSet>
      <dgm:spPr/>
      <dgm:t>
        <a:bodyPr/>
        <a:lstStyle/>
        <a:p>
          <a:endParaRPr lang="en-US"/>
        </a:p>
      </dgm:t>
    </dgm:pt>
    <dgm:pt modelId="{576A6D7A-E92A-4124-A645-0DFE493DDEFA}" type="pres">
      <dgm:prSet presAssocID="{6D5B53E5-9EDD-4D98-AAF3-CFCE0B4B13E9}" presName="node" presStyleLbl="node1" presStyleIdx="0" presStyleCnt="7">
        <dgm:presLayoutVars>
          <dgm:bulletEnabled val="1"/>
        </dgm:presLayoutVars>
      </dgm:prSet>
      <dgm:spPr/>
      <dgm:t>
        <a:bodyPr/>
        <a:lstStyle/>
        <a:p>
          <a:endParaRPr lang="en-US"/>
        </a:p>
      </dgm:t>
    </dgm:pt>
    <dgm:pt modelId="{5F15AC57-6220-4691-9873-78C3CA404006}" type="pres">
      <dgm:prSet presAssocID="{3112597D-4951-48A8-9062-DF7BC5ED3DCE}" presName="sibTrans" presStyleCnt="0"/>
      <dgm:spPr/>
    </dgm:pt>
    <dgm:pt modelId="{77D19524-7CEC-4C5F-879A-50C04880B7DA}" type="pres">
      <dgm:prSet presAssocID="{2D64853D-8E3A-475B-8C06-333227DD2A37}" presName="node" presStyleLbl="node1" presStyleIdx="1" presStyleCnt="7">
        <dgm:presLayoutVars>
          <dgm:bulletEnabled val="1"/>
        </dgm:presLayoutVars>
      </dgm:prSet>
      <dgm:spPr/>
      <dgm:t>
        <a:bodyPr/>
        <a:lstStyle/>
        <a:p>
          <a:endParaRPr lang="en-US"/>
        </a:p>
      </dgm:t>
    </dgm:pt>
    <dgm:pt modelId="{FCF9157A-D434-4A6F-BD92-40D1606CFED5}" type="pres">
      <dgm:prSet presAssocID="{D781FF79-9A43-42BA-B1D2-5FF47BE482D9}" presName="sibTrans" presStyleCnt="0"/>
      <dgm:spPr/>
    </dgm:pt>
    <dgm:pt modelId="{02971AEE-30AB-4EFA-82F9-06F86EBF27BF}" type="pres">
      <dgm:prSet presAssocID="{134E4F60-ED33-444A-BC17-D44AFCB0A177}" presName="node" presStyleLbl="node1" presStyleIdx="2" presStyleCnt="7">
        <dgm:presLayoutVars>
          <dgm:bulletEnabled val="1"/>
        </dgm:presLayoutVars>
      </dgm:prSet>
      <dgm:spPr/>
      <dgm:t>
        <a:bodyPr/>
        <a:lstStyle/>
        <a:p>
          <a:endParaRPr lang="en-US"/>
        </a:p>
      </dgm:t>
    </dgm:pt>
    <dgm:pt modelId="{C4696683-08E2-41A6-BCDA-51BF85FB0C9F}" type="pres">
      <dgm:prSet presAssocID="{78F56A24-A0A7-4956-905F-9910D030E7C2}" presName="sibTrans" presStyleCnt="0"/>
      <dgm:spPr/>
    </dgm:pt>
    <dgm:pt modelId="{6BB89334-116F-446E-BDC3-47F8B09DD1D4}" type="pres">
      <dgm:prSet presAssocID="{98D9F7BB-079A-4039-83AC-77F3CFB23069}" presName="node" presStyleLbl="node1" presStyleIdx="3" presStyleCnt="7">
        <dgm:presLayoutVars>
          <dgm:bulletEnabled val="1"/>
        </dgm:presLayoutVars>
      </dgm:prSet>
      <dgm:spPr/>
      <dgm:t>
        <a:bodyPr/>
        <a:lstStyle/>
        <a:p>
          <a:endParaRPr lang="en-US"/>
        </a:p>
      </dgm:t>
    </dgm:pt>
    <dgm:pt modelId="{8D82DE38-903D-4DEB-BD81-04DD0E1DF966}" type="pres">
      <dgm:prSet presAssocID="{13916EDA-C001-4759-93C2-364E1582074A}" presName="sibTrans" presStyleCnt="0"/>
      <dgm:spPr/>
    </dgm:pt>
    <dgm:pt modelId="{2702CE01-CC87-4FE5-B1E6-A530F86D4A29}" type="pres">
      <dgm:prSet presAssocID="{0ED7B4F3-9A15-4886-9A3B-5414A5587A51}" presName="node" presStyleLbl="node1" presStyleIdx="4" presStyleCnt="7">
        <dgm:presLayoutVars>
          <dgm:bulletEnabled val="1"/>
        </dgm:presLayoutVars>
      </dgm:prSet>
      <dgm:spPr/>
      <dgm:t>
        <a:bodyPr/>
        <a:lstStyle/>
        <a:p>
          <a:endParaRPr lang="en-US"/>
        </a:p>
      </dgm:t>
    </dgm:pt>
    <dgm:pt modelId="{AA95D8A7-683A-471F-9D3B-5984E1C7F992}" type="pres">
      <dgm:prSet presAssocID="{3B44A961-A924-4D08-A9EE-ED3D0B38F80C}" presName="sibTrans" presStyleCnt="0"/>
      <dgm:spPr/>
    </dgm:pt>
    <dgm:pt modelId="{6E4DAE6C-8460-4E07-871C-C06C99E00C11}" type="pres">
      <dgm:prSet presAssocID="{40A6EEE8-E063-4A16-B3DC-635BCA898EAA}" presName="node" presStyleLbl="node1" presStyleIdx="5" presStyleCnt="7">
        <dgm:presLayoutVars>
          <dgm:bulletEnabled val="1"/>
        </dgm:presLayoutVars>
      </dgm:prSet>
      <dgm:spPr/>
      <dgm:t>
        <a:bodyPr/>
        <a:lstStyle/>
        <a:p>
          <a:endParaRPr lang="en-US"/>
        </a:p>
      </dgm:t>
    </dgm:pt>
    <dgm:pt modelId="{24BC088F-0309-4831-BCC9-35FAEAE9B362}" type="pres">
      <dgm:prSet presAssocID="{BA6921EA-A825-412F-A4F1-6A066C2D3944}" presName="sibTrans" presStyleCnt="0"/>
      <dgm:spPr/>
    </dgm:pt>
    <dgm:pt modelId="{5B5167DE-58F0-4D8F-B3EA-04B71DA49C36}" type="pres">
      <dgm:prSet presAssocID="{49306D0F-6F8B-4737-9044-63B367C8576E}" presName="node" presStyleLbl="node1" presStyleIdx="6" presStyleCnt="7">
        <dgm:presLayoutVars>
          <dgm:bulletEnabled val="1"/>
        </dgm:presLayoutVars>
      </dgm:prSet>
      <dgm:spPr/>
      <dgm:t>
        <a:bodyPr/>
        <a:lstStyle/>
        <a:p>
          <a:endParaRPr lang="en-US"/>
        </a:p>
      </dgm:t>
    </dgm:pt>
  </dgm:ptLst>
  <dgm:cxnLst>
    <dgm:cxn modelId="{98275414-1EA1-46FB-AD89-180ABAB1732B}" srcId="{FF374371-D543-4025-A516-A82DA93F4B25}" destId="{0ED7B4F3-9A15-4886-9A3B-5414A5587A51}" srcOrd="4" destOrd="0" parTransId="{AB4C6D58-3A58-4508-BC18-A3A4BEFB3EA4}" sibTransId="{3B44A961-A924-4D08-A9EE-ED3D0B38F80C}"/>
    <dgm:cxn modelId="{D8708129-721C-4BAB-86CC-EC5F1F728E88}" srcId="{FF374371-D543-4025-A516-A82DA93F4B25}" destId="{2D64853D-8E3A-475B-8C06-333227DD2A37}" srcOrd="1" destOrd="0" parTransId="{FABCBAA1-3C57-498D-90A9-031C935884CE}" sibTransId="{D781FF79-9A43-42BA-B1D2-5FF47BE482D9}"/>
    <dgm:cxn modelId="{4085413C-2878-4771-917F-CA8E1A470EEC}" type="presOf" srcId="{FF374371-D543-4025-A516-A82DA93F4B25}" destId="{E24D4351-DB5C-4062-8BE4-39159ABC424D}" srcOrd="0" destOrd="0" presId="urn:microsoft.com/office/officeart/2005/8/layout/default"/>
    <dgm:cxn modelId="{2F3AEBD1-2959-411F-BC22-7852ED1A3529}" type="presOf" srcId="{134E4F60-ED33-444A-BC17-D44AFCB0A177}" destId="{02971AEE-30AB-4EFA-82F9-06F86EBF27BF}" srcOrd="0" destOrd="0" presId="urn:microsoft.com/office/officeart/2005/8/layout/default"/>
    <dgm:cxn modelId="{A4025864-B21A-4DEE-BA6D-FEAC1ADCE67B}" srcId="{FF374371-D543-4025-A516-A82DA93F4B25}" destId="{134E4F60-ED33-444A-BC17-D44AFCB0A177}" srcOrd="2" destOrd="0" parTransId="{1D1B1B23-796B-4489-B7AD-7A75BA975FBB}" sibTransId="{78F56A24-A0A7-4956-905F-9910D030E7C2}"/>
    <dgm:cxn modelId="{27D73D18-9C16-49B0-8D5B-8622F027F52F}" srcId="{FF374371-D543-4025-A516-A82DA93F4B25}" destId="{49306D0F-6F8B-4737-9044-63B367C8576E}" srcOrd="6" destOrd="0" parTransId="{D8BB6623-2E26-445F-8F76-04B3757DC885}" sibTransId="{A32529E3-8003-4EAE-AF54-3C8CA4479E34}"/>
    <dgm:cxn modelId="{9C1E99DA-B979-4FE1-9729-5B6633489AAA}" type="presOf" srcId="{0ED7B4F3-9A15-4886-9A3B-5414A5587A51}" destId="{2702CE01-CC87-4FE5-B1E6-A530F86D4A29}" srcOrd="0" destOrd="0" presId="urn:microsoft.com/office/officeart/2005/8/layout/default"/>
    <dgm:cxn modelId="{DCA6E86B-E094-4DF3-87DE-10A23EDD0093}" type="presOf" srcId="{2D64853D-8E3A-475B-8C06-333227DD2A37}" destId="{77D19524-7CEC-4C5F-879A-50C04880B7DA}" srcOrd="0" destOrd="0" presId="urn:microsoft.com/office/officeart/2005/8/layout/default"/>
    <dgm:cxn modelId="{E118973B-2C7C-4B4A-9AD3-87150D5385E2}" srcId="{FF374371-D543-4025-A516-A82DA93F4B25}" destId="{6D5B53E5-9EDD-4D98-AAF3-CFCE0B4B13E9}" srcOrd="0" destOrd="0" parTransId="{5540B2F0-0A5C-498E-85CC-A731A31D2EB9}" sibTransId="{3112597D-4951-48A8-9062-DF7BC5ED3DCE}"/>
    <dgm:cxn modelId="{69AAD390-0419-4119-A24B-B17FFA9EBF44}" type="presOf" srcId="{49306D0F-6F8B-4737-9044-63B367C8576E}" destId="{5B5167DE-58F0-4D8F-B3EA-04B71DA49C36}" srcOrd="0" destOrd="0" presId="urn:microsoft.com/office/officeart/2005/8/layout/default"/>
    <dgm:cxn modelId="{1004BD88-15BC-40FE-83B4-BD1EECF0AA36}" type="presOf" srcId="{6D5B53E5-9EDD-4D98-AAF3-CFCE0B4B13E9}" destId="{576A6D7A-E92A-4124-A645-0DFE493DDEFA}" srcOrd="0" destOrd="0" presId="urn:microsoft.com/office/officeart/2005/8/layout/default"/>
    <dgm:cxn modelId="{0807D7E8-869C-4297-A971-77B5BA63FB35}" srcId="{FF374371-D543-4025-A516-A82DA93F4B25}" destId="{40A6EEE8-E063-4A16-B3DC-635BCA898EAA}" srcOrd="5" destOrd="0" parTransId="{400A48D4-D3A4-4716-80E3-ED4297AD7E4F}" sibTransId="{BA6921EA-A825-412F-A4F1-6A066C2D3944}"/>
    <dgm:cxn modelId="{7DF2B80E-A9F7-43F1-8090-4DFB0D8C5430}" type="presOf" srcId="{98D9F7BB-079A-4039-83AC-77F3CFB23069}" destId="{6BB89334-116F-446E-BDC3-47F8B09DD1D4}" srcOrd="0" destOrd="0" presId="urn:microsoft.com/office/officeart/2005/8/layout/default"/>
    <dgm:cxn modelId="{763BEDF9-B473-4194-BEF6-7873333E980D}" srcId="{FF374371-D543-4025-A516-A82DA93F4B25}" destId="{98D9F7BB-079A-4039-83AC-77F3CFB23069}" srcOrd="3" destOrd="0" parTransId="{00418BC0-D47B-444B-8A12-D37FA79DB3F4}" sibTransId="{13916EDA-C001-4759-93C2-364E1582074A}"/>
    <dgm:cxn modelId="{5B7F13B5-8474-40B6-A06D-25A6A0083DD2}" type="presOf" srcId="{40A6EEE8-E063-4A16-B3DC-635BCA898EAA}" destId="{6E4DAE6C-8460-4E07-871C-C06C99E00C11}" srcOrd="0" destOrd="0" presId="urn:microsoft.com/office/officeart/2005/8/layout/default"/>
    <dgm:cxn modelId="{B90D9DA4-092A-4271-9491-BB8C8F89BF2D}" type="presParOf" srcId="{E24D4351-DB5C-4062-8BE4-39159ABC424D}" destId="{576A6D7A-E92A-4124-A645-0DFE493DDEFA}" srcOrd="0" destOrd="0" presId="urn:microsoft.com/office/officeart/2005/8/layout/default"/>
    <dgm:cxn modelId="{18067796-0028-4889-8D09-81913CDCA61D}" type="presParOf" srcId="{E24D4351-DB5C-4062-8BE4-39159ABC424D}" destId="{5F15AC57-6220-4691-9873-78C3CA404006}" srcOrd="1" destOrd="0" presId="urn:microsoft.com/office/officeart/2005/8/layout/default"/>
    <dgm:cxn modelId="{EB8EF480-44CC-4774-9297-6D00171C84FE}" type="presParOf" srcId="{E24D4351-DB5C-4062-8BE4-39159ABC424D}" destId="{77D19524-7CEC-4C5F-879A-50C04880B7DA}" srcOrd="2" destOrd="0" presId="urn:microsoft.com/office/officeart/2005/8/layout/default"/>
    <dgm:cxn modelId="{0ECF8051-2E29-42EE-AE09-E93F768A9B54}" type="presParOf" srcId="{E24D4351-DB5C-4062-8BE4-39159ABC424D}" destId="{FCF9157A-D434-4A6F-BD92-40D1606CFED5}" srcOrd="3" destOrd="0" presId="urn:microsoft.com/office/officeart/2005/8/layout/default"/>
    <dgm:cxn modelId="{F0C886E2-DE79-4143-8114-94A65DA6BD5E}" type="presParOf" srcId="{E24D4351-DB5C-4062-8BE4-39159ABC424D}" destId="{02971AEE-30AB-4EFA-82F9-06F86EBF27BF}" srcOrd="4" destOrd="0" presId="urn:microsoft.com/office/officeart/2005/8/layout/default"/>
    <dgm:cxn modelId="{DB87CC37-F5D5-4BAA-890E-636BB509CE06}" type="presParOf" srcId="{E24D4351-DB5C-4062-8BE4-39159ABC424D}" destId="{C4696683-08E2-41A6-BCDA-51BF85FB0C9F}" srcOrd="5" destOrd="0" presId="urn:microsoft.com/office/officeart/2005/8/layout/default"/>
    <dgm:cxn modelId="{CF3E061F-765C-48D2-805E-FB3A23E35F9D}" type="presParOf" srcId="{E24D4351-DB5C-4062-8BE4-39159ABC424D}" destId="{6BB89334-116F-446E-BDC3-47F8B09DD1D4}" srcOrd="6" destOrd="0" presId="urn:microsoft.com/office/officeart/2005/8/layout/default"/>
    <dgm:cxn modelId="{A8D5F978-CECF-41E1-AC3D-D425993201FA}" type="presParOf" srcId="{E24D4351-DB5C-4062-8BE4-39159ABC424D}" destId="{8D82DE38-903D-4DEB-BD81-04DD0E1DF966}" srcOrd="7" destOrd="0" presId="urn:microsoft.com/office/officeart/2005/8/layout/default"/>
    <dgm:cxn modelId="{C0CEDBD4-E455-4A64-8E47-1C126289D689}" type="presParOf" srcId="{E24D4351-DB5C-4062-8BE4-39159ABC424D}" destId="{2702CE01-CC87-4FE5-B1E6-A530F86D4A29}" srcOrd="8" destOrd="0" presId="urn:microsoft.com/office/officeart/2005/8/layout/default"/>
    <dgm:cxn modelId="{6B241235-F4D2-4D9F-8A05-96544E7DC7FE}" type="presParOf" srcId="{E24D4351-DB5C-4062-8BE4-39159ABC424D}" destId="{AA95D8A7-683A-471F-9D3B-5984E1C7F992}" srcOrd="9" destOrd="0" presId="urn:microsoft.com/office/officeart/2005/8/layout/default"/>
    <dgm:cxn modelId="{5D51DFE2-A6E5-447E-BF40-5ED6E69C9D9F}" type="presParOf" srcId="{E24D4351-DB5C-4062-8BE4-39159ABC424D}" destId="{6E4DAE6C-8460-4E07-871C-C06C99E00C11}" srcOrd="10" destOrd="0" presId="urn:microsoft.com/office/officeart/2005/8/layout/default"/>
    <dgm:cxn modelId="{0712C75E-CDC3-4BD7-B452-363EEDFD9798}" type="presParOf" srcId="{E24D4351-DB5C-4062-8BE4-39159ABC424D}" destId="{24BC088F-0309-4831-BCC9-35FAEAE9B362}" srcOrd="11" destOrd="0" presId="urn:microsoft.com/office/officeart/2005/8/layout/default"/>
    <dgm:cxn modelId="{96ABCA3B-3725-43D3-A06B-75F8542E19C2}" type="presParOf" srcId="{E24D4351-DB5C-4062-8BE4-39159ABC424D}" destId="{5B5167DE-58F0-4D8F-B3EA-04B71DA49C3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903C38-FFB9-47FE-8922-60BE380B6EE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826291E-08EA-4C57-8854-A89AB45A569F}">
      <dgm:prSet/>
      <dgm:spPr/>
      <dgm:t>
        <a:bodyPr/>
        <a:lstStyle/>
        <a:p>
          <a:r>
            <a:rPr lang="en-US" baseline="0"/>
            <a:t>Increased Student Achievement</a:t>
          </a:r>
          <a:endParaRPr lang="en-US"/>
        </a:p>
      </dgm:t>
    </dgm:pt>
    <dgm:pt modelId="{5510128C-C461-4356-B73B-AB4004EEFD28}" type="parTrans" cxnId="{2AE825D9-7D4B-42F5-A80D-273BA35D11EA}">
      <dgm:prSet/>
      <dgm:spPr/>
      <dgm:t>
        <a:bodyPr/>
        <a:lstStyle/>
        <a:p>
          <a:endParaRPr lang="en-US"/>
        </a:p>
      </dgm:t>
    </dgm:pt>
    <dgm:pt modelId="{F3544F6F-AF51-4E4A-BFD7-F5BF73F612D2}" type="sibTrans" cxnId="{2AE825D9-7D4B-42F5-A80D-273BA35D11EA}">
      <dgm:prSet/>
      <dgm:spPr/>
      <dgm:t>
        <a:bodyPr/>
        <a:lstStyle/>
        <a:p>
          <a:endParaRPr lang="en-US"/>
        </a:p>
      </dgm:t>
    </dgm:pt>
    <dgm:pt modelId="{D2CF15D7-4551-4EB9-AF46-B5741D471711}">
      <dgm:prSet/>
      <dgm:spPr/>
      <dgm:t>
        <a:bodyPr/>
        <a:lstStyle/>
        <a:p>
          <a:r>
            <a:rPr lang="en-US" baseline="0"/>
            <a:t>Reduced Discipline Referrals</a:t>
          </a:r>
          <a:endParaRPr lang="en-US"/>
        </a:p>
      </dgm:t>
    </dgm:pt>
    <dgm:pt modelId="{6B62C2E4-EB28-4CB4-841F-E7E19FA8BA80}" type="parTrans" cxnId="{25F570E1-A615-40C0-B818-4596672208B1}">
      <dgm:prSet/>
      <dgm:spPr/>
      <dgm:t>
        <a:bodyPr/>
        <a:lstStyle/>
        <a:p>
          <a:endParaRPr lang="en-US"/>
        </a:p>
      </dgm:t>
    </dgm:pt>
    <dgm:pt modelId="{83AB3868-BFAC-418C-A9A5-1B4986182ACF}" type="sibTrans" cxnId="{25F570E1-A615-40C0-B818-4596672208B1}">
      <dgm:prSet/>
      <dgm:spPr/>
      <dgm:t>
        <a:bodyPr/>
        <a:lstStyle/>
        <a:p>
          <a:endParaRPr lang="en-US"/>
        </a:p>
      </dgm:t>
    </dgm:pt>
    <dgm:pt modelId="{11C2D30A-D19E-479B-8B85-9455EBCCBBD3}">
      <dgm:prSet/>
      <dgm:spPr/>
      <dgm:t>
        <a:bodyPr/>
        <a:lstStyle/>
        <a:p>
          <a:r>
            <a:rPr lang="en-US" baseline="0"/>
            <a:t>Higher Graduation Rates</a:t>
          </a:r>
          <a:endParaRPr lang="en-US"/>
        </a:p>
      </dgm:t>
    </dgm:pt>
    <dgm:pt modelId="{943BDAF2-68DA-48D9-A791-FC14C16DC366}" type="parTrans" cxnId="{547DEFAF-97D4-45DF-B2FF-141E7C410642}">
      <dgm:prSet/>
      <dgm:spPr/>
      <dgm:t>
        <a:bodyPr/>
        <a:lstStyle/>
        <a:p>
          <a:endParaRPr lang="en-US"/>
        </a:p>
      </dgm:t>
    </dgm:pt>
    <dgm:pt modelId="{3F9A6F59-5E8F-45DC-861B-ADEFC9D83DB1}" type="sibTrans" cxnId="{547DEFAF-97D4-45DF-B2FF-141E7C410642}">
      <dgm:prSet/>
      <dgm:spPr/>
      <dgm:t>
        <a:bodyPr/>
        <a:lstStyle/>
        <a:p>
          <a:endParaRPr lang="en-US"/>
        </a:p>
      </dgm:t>
    </dgm:pt>
    <dgm:pt modelId="{00739FC7-B90C-4AF0-8FE6-2C7EC75B53E3}">
      <dgm:prSet/>
      <dgm:spPr/>
      <dgm:t>
        <a:bodyPr/>
        <a:lstStyle/>
        <a:p>
          <a:r>
            <a:rPr lang="en-US" baseline="0"/>
            <a:t>Lower Retention Rates</a:t>
          </a:r>
          <a:endParaRPr lang="en-US"/>
        </a:p>
      </dgm:t>
    </dgm:pt>
    <dgm:pt modelId="{737D66A5-717D-4207-B636-1B0FE42FFB64}" type="parTrans" cxnId="{751F7566-5BB0-4ED6-8086-278AFC9E715E}">
      <dgm:prSet/>
      <dgm:spPr/>
      <dgm:t>
        <a:bodyPr/>
        <a:lstStyle/>
        <a:p>
          <a:endParaRPr lang="en-US"/>
        </a:p>
      </dgm:t>
    </dgm:pt>
    <dgm:pt modelId="{7A93CAEA-11BC-4DD7-AB2D-B9EA71D32678}" type="sibTrans" cxnId="{751F7566-5BB0-4ED6-8086-278AFC9E715E}">
      <dgm:prSet/>
      <dgm:spPr/>
      <dgm:t>
        <a:bodyPr/>
        <a:lstStyle/>
        <a:p>
          <a:endParaRPr lang="en-US"/>
        </a:p>
      </dgm:t>
    </dgm:pt>
    <dgm:pt modelId="{418B2548-D58E-4902-96F4-6CC1B4D9D437}">
      <dgm:prSet/>
      <dgm:spPr/>
      <dgm:t>
        <a:bodyPr/>
        <a:lstStyle/>
        <a:p>
          <a:r>
            <a:rPr lang="en-US" baseline="0"/>
            <a:t>Improved Attendance</a:t>
          </a:r>
          <a:endParaRPr lang="en-US"/>
        </a:p>
      </dgm:t>
    </dgm:pt>
    <dgm:pt modelId="{372D7C70-CDD4-4663-8969-6D23C7DAAD13}" type="parTrans" cxnId="{B76378BF-E024-418B-A195-6E6777D2F23C}">
      <dgm:prSet/>
      <dgm:spPr/>
      <dgm:t>
        <a:bodyPr/>
        <a:lstStyle/>
        <a:p>
          <a:endParaRPr lang="en-US"/>
        </a:p>
      </dgm:t>
    </dgm:pt>
    <dgm:pt modelId="{8CD3079F-91DA-446F-8CFC-581274B72EAF}" type="sibTrans" cxnId="{B76378BF-E024-418B-A195-6E6777D2F23C}">
      <dgm:prSet/>
      <dgm:spPr/>
      <dgm:t>
        <a:bodyPr/>
        <a:lstStyle/>
        <a:p>
          <a:endParaRPr lang="en-US"/>
        </a:p>
      </dgm:t>
    </dgm:pt>
    <dgm:pt modelId="{F19DB231-6935-4F6D-AEF9-3699E76486A6}" type="pres">
      <dgm:prSet presAssocID="{9C903C38-FFB9-47FE-8922-60BE380B6EE1}" presName="outerComposite" presStyleCnt="0">
        <dgm:presLayoutVars>
          <dgm:chMax val="5"/>
          <dgm:dir/>
          <dgm:resizeHandles val="exact"/>
        </dgm:presLayoutVars>
      </dgm:prSet>
      <dgm:spPr/>
      <dgm:t>
        <a:bodyPr/>
        <a:lstStyle/>
        <a:p>
          <a:endParaRPr lang="en-US"/>
        </a:p>
      </dgm:t>
    </dgm:pt>
    <dgm:pt modelId="{08D94B09-1BC5-47E6-A63F-954A6D153859}" type="pres">
      <dgm:prSet presAssocID="{9C903C38-FFB9-47FE-8922-60BE380B6EE1}" presName="dummyMaxCanvas" presStyleCnt="0">
        <dgm:presLayoutVars/>
      </dgm:prSet>
      <dgm:spPr/>
    </dgm:pt>
    <dgm:pt modelId="{C6C36326-8CCF-48BA-95D9-F013897EB837}" type="pres">
      <dgm:prSet presAssocID="{9C903C38-FFB9-47FE-8922-60BE380B6EE1}" presName="FiveNodes_1" presStyleLbl="node1" presStyleIdx="0" presStyleCnt="5">
        <dgm:presLayoutVars>
          <dgm:bulletEnabled val="1"/>
        </dgm:presLayoutVars>
      </dgm:prSet>
      <dgm:spPr/>
      <dgm:t>
        <a:bodyPr/>
        <a:lstStyle/>
        <a:p>
          <a:endParaRPr lang="en-US"/>
        </a:p>
      </dgm:t>
    </dgm:pt>
    <dgm:pt modelId="{7EDAA306-F479-43D9-9682-1D0B62A0A733}" type="pres">
      <dgm:prSet presAssocID="{9C903C38-FFB9-47FE-8922-60BE380B6EE1}" presName="FiveNodes_2" presStyleLbl="node1" presStyleIdx="1" presStyleCnt="5">
        <dgm:presLayoutVars>
          <dgm:bulletEnabled val="1"/>
        </dgm:presLayoutVars>
      </dgm:prSet>
      <dgm:spPr/>
      <dgm:t>
        <a:bodyPr/>
        <a:lstStyle/>
        <a:p>
          <a:endParaRPr lang="en-US"/>
        </a:p>
      </dgm:t>
    </dgm:pt>
    <dgm:pt modelId="{49DCC606-7DBB-4622-9D9C-AB19527E0FA0}" type="pres">
      <dgm:prSet presAssocID="{9C903C38-FFB9-47FE-8922-60BE380B6EE1}" presName="FiveNodes_3" presStyleLbl="node1" presStyleIdx="2" presStyleCnt="5">
        <dgm:presLayoutVars>
          <dgm:bulletEnabled val="1"/>
        </dgm:presLayoutVars>
      </dgm:prSet>
      <dgm:spPr/>
      <dgm:t>
        <a:bodyPr/>
        <a:lstStyle/>
        <a:p>
          <a:endParaRPr lang="en-US"/>
        </a:p>
      </dgm:t>
    </dgm:pt>
    <dgm:pt modelId="{1B92B709-F415-4EAA-9E1E-CBEAFBD2CE10}" type="pres">
      <dgm:prSet presAssocID="{9C903C38-FFB9-47FE-8922-60BE380B6EE1}" presName="FiveNodes_4" presStyleLbl="node1" presStyleIdx="3" presStyleCnt="5">
        <dgm:presLayoutVars>
          <dgm:bulletEnabled val="1"/>
        </dgm:presLayoutVars>
      </dgm:prSet>
      <dgm:spPr/>
      <dgm:t>
        <a:bodyPr/>
        <a:lstStyle/>
        <a:p>
          <a:endParaRPr lang="en-US"/>
        </a:p>
      </dgm:t>
    </dgm:pt>
    <dgm:pt modelId="{9447C017-5B28-4F0E-9D86-B8887CCBA136}" type="pres">
      <dgm:prSet presAssocID="{9C903C38-FFB9-47FE-8922-60BE380B6EE1}" presName="FiveNodes_5" presStyleLbl="node1" presStyleIdx="4" presStyleCnt="5">
        <dgm:presLayoutVars>
          <dgm:bulletEnabled val="1"/>
        </dgm:presLayoutVars>
      </dgm:prSet>
      <dgm:spPr/>
      <dgm:t>
        <a:bodyPr/>
        <a:lstStyle/>
        <a:p>
          <a:endParaRPr lang="en-US"/>
        </a:p>
      </dgm:t>
    </dgm:pt>
    <dgm:pt modelId="{91D19C77-79C4-4252-B085-4BD253EAC661}" type="pres">
      <dgm:prSet presAssocID="{9C903C38-FFB9-47FE-8922-60BE380B6EE1}" presName="FiveConn_1-2" presStyleLbl="fgAccFollowNode1" presStyleIdx="0" presStyleCnt="4">
        <dgm:presLayoutVars>
          <dgm:bulletEnabled val="1"/>
        </dgm:presLayoutVars>
      </dgm:prSet>
      <dgm:spPr/>
      <dgm:t>
        <a:bodyPr/>
        <a:lstStyle/>
        <a:p>
          <a:endParaRPr lang="en-US"/>
        </a:p>
      </dgm:t>
    </dgm:pt>
    <dgm:pt modelId="{7BE95C5C-7D96-4E52-B69F-72EFFF164A83}" type="pres">
      <dgm:prSet presAssocID="{9C903C38-FFB9-47FE-8922-60BE380B6EE1}" presName="FiveConn_2-3" presStyleLbl="fgAccFollowNode1" presStyleIdx="1" presStyleCnt="4">
        <dgm:presLayoutVars>
          <dgm:bulletEnabled val="1"/>
        </dgm:presLayoutVars>
      </dgm:prSet>
      <dgm:spPr/>
      <dgm:t>
        <a:bodyPr/>
        <a:lstStyle/>
        <a:p>
          <a:endParaRPr lang="en-US"/>
        </a:p>
      </dgm:t>
    </dgm:pt>
    <dgm:pt modelId="{FD3B1C5E-1C9E-4DC7-8A4C-8F2AC3EB25D2}" type="pres">
      <dgm:prSet presAssocID="{9C903C38-FFB9-47FE-8922-60BE380B6EE1}" presName="FiveConn_3-4" presStyleLbl="fgAccFollowNode1" presStyleIdx="2" presStyleCnt="4">
        <dgm:presLayoutVars>
          <dgm:bulletEnabled val="1"/>
        </dgm:presLayoutVars>
      </dgm:prSet>
      <dgm:spPr/>
      <dgm:t>
        <a:bodyPr/>
        <a:lstStyle/>
        <a:p>
          <a:endParaRPr lang="en-US"/>
        </a:p>
      </dgm:t>
    </dgm:pt>
    <dgm:pt modelId="{3ACAB91E-9239-4BDA-88B9-A0956592D16E}" type="pres">
      <dgm:prSet presAssocID="{9C903C38-FFB9-47FE-8922-60BE380B6EE1}" presName="FiveConn_4-5" presStyleLbl="fgAccFollowNode1" presStyleIdx="3" presStyleCnt="4">
        <dgm:presLayoutVars>
          <dgm:bulletEnabled val="1"/>
        </dgm:presLayoutVars>
      </dgm:prSet>
      <dgm:spPr/>
      <dgm:t>
        <a:bodyPr/>
        <a:lstStyle/>
        <a:p>
          <a:endParaRPr lang="en-US"/>
        </a:p>
      </dgm:t>
    </dgm:pt>
    <dgm:pt modelId="{38FE3375-F4A6-495B-B818-5BC716B20FBB}" type="pres">
      <dgm:prSet presAssocID="{9C903C38-FFB9-47FE-8922-60BE380B6EE1}" presName="FiveNodes_1_text" presStyleLbl="node1" presStyleIdx="4" presStyleCnt="5">
        <dgm:presLayoutVars>
          <dgm:bulletEnabled val="1"/>
        </dgm:presLayoutVars>
      </dgm:prSet>
      <dgm:spPr/>
      <dgm:t>
        <a:bodyPr/>
        <a:lstStyle/>
        <a:p>
          <a:endParaRPr lang="en-US"/>
        </a:p>
      </dgm:t>
    </dgm:pt>
    <dgm:pt modelId="{A8D88A93-4597-4989-9126-D781AA6EF725}" type="pres">
      <dgm:prSet presAssocID="{9C903C38-FFB9-47FE-8922-60BE380B6EE1}" presName="FiveNodes_2_text" presStyleLbl="node1" presStyleIdx="4" presStyleCnt="5">
        <dgm:presLayoutVars>
          <dgm:bulletEnabled val="1"/>
        </dgm:presLayoutVars>
      </dgm:prSet>
      <dgm:spPr/>
      <dgm:t>
        <a:bodyPr/>
        <a:lstStyle/>
        <a:p>
          <a:endParaRPr lang="en-US"/>
        </a:p>
      </dgm:t>
    </dgm:pt>
    <dgm:pt modelId="{F9B370C9-0E67-416B-B1E9-EECD9A0FF6E8}" type="pres">
      <dgm:prSet presAssocID="{9C903C38-FFB9-47FE-8922-60BE380B6EE1}" presName="FiveNodes_3_text" presStyleLbl="node1" presStyleIdx="4" presStyleCnt="5">
        <dgm:presLayoutVars>
          <dgm:bulletEnabled val="1"/>
        </dgm:presLayoutVars>
      </dgm:prSet>
      <dgm:spPr/>
      <dgm:t>
        <a:bodyPr/>
        <a:lstStyle/>
        <a:p>
          <a:endParaRPr lang="en-US"/>
        </a:p>
      </dgm:t>
    </dgm:pt>
    <dgm:pt modelId="{C1FBD4E3-B4E1-4875-A0D9-3F9CD83F991F}" type="pres">
      <dgm:prSet presAssocID="{9C903C38-FFB9-47FE-8922-60BE380B6EE1}" presName="FiveNodes_4_text" presStyleLbl="node1" presStyleIdx="4" presStyleCnt="5">
        <dgm:presLayoutVars>
          <dgm:bulletEnabled val="1"/>
        </dgm:presLayoutVars>
      </dgm:prSet>
      <dgm:spPr/>
      <dgm:t>
        <a:bodyPr/>
        <a:lstStyle/>
        <a:p>
          <a:endParaRPr lang="en-US"/>
        </a:p>
      </dgm:t>
    </dgm:pt>
    <dgm:pt modelId="{C9C01B96-2669-418D-919D-CDFEE0B556FC}" type="pres">
      <dgm:prSet presAssocID="{9C903C38-FFB9-47FE-8922-60BE380B6EE1}" presName="FiveNodes_5_text" presStyleLbl="node1" presStyleIdx="4" presStyleCnt="5">
        <dgm:presLayoutVars>
          <dgm:bulletEnabled val="1"/>
        </dgm:presLayoutVars>
      </dgm:prSet>
      <dgm:spPr/>
      <dgm:t>
        <a:bodyPr/>
        <a:lstStyle/>
        <a:p>
          <a:endParaRPr lang="en-US"/>
        </a:p>
      </dgm:t>
    </dgm:pt>
  </dgm:ptLst>
  <dgm:cxnLst>
    <dgm:cxn modelId="{B76378BF-E024-418B-A195-6E6777D2F23C}" srcId="{9C903C38-FFB9-47FE-8922-60BE380B6EE1}" destId="{418B2548-D58E-4902-96F4-6CC1B4D9D437}" srcOrd="4" destOrd="0" parTransId="{372D7C70-CDD4-4663-8969-6D23C7DAAD13}" sibTransId="{8CD3079F-91DA-446F-8CFC-581274B72EAF}"/>
    <dgm:cxn modelId="{85B83358-782F-4083-8FDB-4C49072E2700}" type="presOf" srcId="{F3544F6F-AF51-4E4A-BFD7-F5BF73F612D2}" destId="{91D19C77-79C4-4252-B085-4BD253EAC661}" srcOrd="0" destOrd="0" presId="urn:microsoft.com/office/officeart/2005/8/layout/vProcess5"/>
    <dgm:cxn modelId="{751F7566-5BB0-4ED6-8086-278AFC9E715E}" srcId="{9C903C38-FFB9-47FE-8922-60BE380B6EE1}" destId="{00739FC7-B90C-4AF0-8FE6-2C7EC75B53E3}" srcOrd="3" destOrd="0" parTransId="{737D66A5-717D-4207-B636-1B0FE42FFB64}" sibTransId="{7A93CAEA-11BC-4DD7-AB2D-B9EA71D32678}"/>
    <dgm:cxn modelId="{2AE825D9-7D4B-42F5-A80D-273BA35D11EA}" srcId="{9C903C38-FFB9-47FE-8922-60BE380B6EE1}" destId="{A826291E-08EA-4C57-8854-A89AB45A569F}" srcOrd="0" destOrd="0" parTransId="{5510128C-C461-4356-B73B-AB4004EEFD28}" sibTransId="{F3544F6F-AF51-4E4A-BFD7-F5BF73F612D2}"/>
    <dgm:cxn modelId="{59487DF9-DB8B-48DB-9EFF-DD67A534C75D}" type="presOf" srcId="{D2CF15D7-4551-4EB9-AF46-B5741D471711}" destId="{A8D88A93-4597-4989-9126-D781AA6EF725}" srcOrd="1" destOrd="0" presId="urn:microsoft.com/office/officeart/2005/8/layout/vProcess5"/>
    <dgm:cxn modelId="{7BD6A5A3-8408-4B24-86D4-D0AE301772E1}" type="presOf" srcId="{A826291E-08EA-4C57-8854-A89AB45A569F}" destId="{38FE3375-F4A6-495B-B818-5BC716B20FBB}" srcOrd="1" destOrd="0" presId="urn:microsoft.com/office/officeart/2005/8/layout/vProcess5"/>
    <dgm:cxn modelId="{9DE38C2A-AEC3-4D9D-A890-EA15CD5627BC}" type="presOf" srcId="{11C2D30A-D19E-479B-8B85-9455EBCCBBD3}" destId="{F9B370C9-0E67-416B-B1E9-EECD9A0FF6E8}" srcOrd="1" destOrd="0" presId="urn:microsoft.com/office/officeart/2005/8/layout/vProcess5"/>
    <dgm:cxn modelId="{5838966D-E360-4984-8E6F-6376DD069EDF}" type="presOf" srcId="{11C2D30A-D19E-479B-8B85-9455EBCCBBD3}" destId="{49DCC606-7DBB-4622-9D9C-AB19527E0FA0}" srcOrd="0" destOrd="0" presId="urn:microsoft.com/office/officeart/2005/8/layout/vProcess5"/>
    <dgm:cxn modelId="{F2BC5905-55E3-4AE9-996D-8303F29C2A0E}" type="presOf" srcId="{418B2548-D58E-4902-96F4-6CC1B4D9D437}" destId="{C9C01B96-2669-418D-919D-CDFEE0B556FC}" srcOrd="1" destOrd="0" presId="urn:microsoft.com/office/officeart/2005/8/layout/vProcess5"/>
    <dgm:cxn modelId="{903995D2-1055-4E66-8D0A-7851818247B1}" type="presOf" srcId="{A826291E-08EA-4C57-8854-A89AB45A569F}" destId="{C6C36326-8CCF-48BA-95D9-F013897EB837}" srcOrd="0" destOrd="0" presId="urn:microsoft.com/office/officeart/2005/8/layout/vProcess5"/>
    <dgm:cxn modelId="{AC08A81A-D995-4E4A-8A64-2F456A2E60C8}" type="presOf" srcId="{D2CF15D7-4551-4EB9-AF46-B5741D471711}" destId="{7EDAA306-F479-43D9-9682-1D0B62A0A733}" srcOrd="0" destOrd="0" presId="urn:microsoft.com/office/officeart/2005/8/layout/vProcess5"/>
    <dgm:cxn modelId="{3A0547BB-84F6-4190-B0BB-B984A07B7B16}" type="presOf" srcId="{3F9A6F59-5E8F-45DC-861B-ADEFC9D83DB1}" destId="{FD3B1C5E-1C9E-4DC7-8A4C-8F2AC3EB25D2}" srcOrd="0" destOrd="0" presId="urn:microsoft.com/office/officeart/2005/8/layout/vProcess5"/>
    <dgm:cxn modelId="{410FA88C-39AF-414C-AE79-EFC05DDFE843}" type="presOf" srcId="{418B2548-D58E-4902-96F4-6CC1B4D9D437}" destId="{9447C017-5B28-4F0E-9D86-B8887CCBA136}" srcOrd="0" destOrd="0" presId="urn:microsoft.com/office/officeart/2005/8/layout/vProcess5"/>
    <dgm:cxn modelId="{12FEB6A9-AA66-4D39-81FF-5E1918DA099E}" type="presOf" srcId="{9C903C38-FFB9-47FE-8922-60BE380B6EE1}" destId="{F19DB231-6935-4F6D-AEF9-3699E76486A6}" srcOrd="0" destOrd="0" presId="urn:microsoft.com/office/officeart/2005/8/layout/vProcess5"/>
    <dgm:cxn modelId="{7B6A3F77-D0B4-4438-B884-944EA4C0BA0E}" type="presOf" srcId="{83AB3868-BFAC-418C-A9A5-1B4986182ACF}" destId="{7BE95C5C-7D96-4E52-B69F-72EFFF164A83}" srcOrd="0" destOrd="0" presId="urn:microsoft.com/office/officeart/2005/8/layout/vProcess5"/>
    <dgm:cxn modelId="{3F11CAE6-DABE-4BC0-9789-9F577253DEC2}" type="presOf" srcId="{00739FC7-B90C-4AF0-8FE6-2C7EC75B53E3}" destId="{C1FBD4E3-B4E1-4875-A0D9-3F9CD83F991F}" srcOrd="1" destOrd="0" presId="urn:microsoft.com/office/officeart/2005/8/layout/vProcess5"/>
    <dgm:cxn modelId="{D18270A5-C2E9-4307-8BE6-D0F49644F3A8}" type="presOf" srcId="{7A93CAEA-11BC-4DD7-AB2D-B9EA71D32678}" destId="{3ACAB91E-9239-4BDA-88B9-A0956592D16E}" srcOrd="0" destOrd="0" presId="urn:microsoft.com/office/officeart/2005/8/layout/vProcess5"/>
    <dgm:cxn modelId="{D5AE55BA-79D5-42FF-B237-810E10819C17}" type="presOf" srcId="{00739FC7-B90C-4AF0-8FE6-2C7EC75B53E3}" destId="{1B92B709-F415-4EAA-9E1E-CBEAFBD2CE10}" srcOrd="0" destOrd="0" presId="urn:microsoft.com/office/officeart/2005/8/layout/vProcess5"/>
    <dgm:cxn modelId="{25F570E1-A615-40C0-B818-4596672208B1}" srcId="{9C903C38-FFB9-47FE-8922-60BE380B6EE1}" destId="{D2CF15D7-4551-4EB9-AF46-B5741D471711}" srcOrd="1" destOrd="0" parTransId="{6B62C2E4-EB28-4CB4-841F-E7E19FA8BA80}" sibTransId="{83AB3868-BFAC-418C-A9A5-1B4986182ACF}"/>
    <dgm:cxn modelId="{547DEFAF-97D4-45DF-B2FF-141E7C410642}" srcId="{9C903C38-FFB9-47FE-8922-60BE380B6EE1}" destId="{11C2D30A-D19E-479B-8B85-9455EBCCBBD3}" srcOrd="2" destOrd="0" parTransId="{943BDAF2-68DA-48D9-A791-FC14C16DC366}" sibTransId="{3F9A6F59-5E8F-45DC-861B-ADEFC9D83DB1}"/>
    <dgm:cxn modelId="{828F1EDE-E720-4AD5-B833-CA32DF85290D}" type="presParOf" srcId="{F19DB231-6935-4F6D-AEF9-3699E76486A6}" destId="{08D94B09-1BC5-47E6-A63F-954A6D153859}" srcOrd="0" destOrd="0" presId="urn:microsoft.com/office/officeart/2005/8/layout/vProcess5"/>
    <dgm:cxn modelId="{446BCA83-2056-45A0-AA6E-6E7E04F72BBC}" type="presParOf" srcId="{F19DB231-6935-4F6D-AEF9-3699E76486A6}" destId="{C6C36326-8CCF-48BA-95D9-F013897EB837}" srcOrd="1" destOrd="0" presId="urn:microsoft.com/office/officeart/2005/8/layout/vProcess5"/>
    <dgm:cxn modelId="{0C3479AB-2FEE-4AED-88AF-490A7344B5F2}" type="presParOf" srcId="{F19DB231-6935-4F6D-AEF9-3699E76486A6}" destId="{7EDAA306-F479-43D9-9682-1D0B62A0A733}" srcOrd="2" destOrd="0" presId="urn:microsoft.com/office/officeart/2005/8/layout/vProcess5"/>
    <dgm:cxn modelId="{2E6DDE6C-C07A-447C-A9BF-691CCAC90ECF}" type="presParOf" srcId="{F19DB231-6935-4F6D-AEF9-3699E76486A6}" destId="{49DCC606-7DBB-4622-9D9C-AB19527E0FA0}" srcOrd="3" destOrd="0" presId="urn:microsoft.com/office/officeart/2005/8/layout/vProcess5"/>
    <dgm:cxn modelId="{87E1B87A-E1C9-43DD-AC1D-2ED676AD2BDB}" type="presParOf" srcId="{F19DB231-6935-4F6D-AEF9-3699E76486A6}" destId="{1B92B709-F415-4EAA-9E1E-CBEAFBD2CE10}" srcOrd="4" destOrd="0" presId="urn:microsoft.com/office/officeart/2005/8/layout/vProcess5"/>
    <dgm:cxn modelId="{54B0D672-B179-4B05-BB2F-DE9CB30CFFAC}" type="presParOf" srcId="{F19DB231-6935-4F6D-AEF9-3699E76486A6}" destId="{9447C017-5B28-4F0E-9D86-B8887CCBA136}" srcOrd="5" destOrd="0" presId="urn:microsoft.com/office/officeart/2005/8/layout/vProcess5"/>
    <dgm:cxn modelId="{4DB901DA-0BC3-445A-9F80-093574BAA53A}" type="presParOf" srcId="{F19DB231-6935-4F6D-AEF9-3699E76486A6}" destId="{91D19C77-79C4-4252-B085-4BD253EAC661}" srcOrd="6" destOrd="0" presId="urn:microsoft.com/office/officeart/2005/8/layout/vProcess5"/>
    <dgm:cxn modelId="{D103476E-5926-49EA-87C3-DAC984203A4F}" type="presParOf" srcId="{F19DB231-6935-4F6D-AEF9-3699E76486A6}" destId="{7BE95C5C-7D96-4E52-B69F-72EFFF164A83}" srcOrd="7" destOrd="0" presId="urn:microsoft.com/office/officeart/2005/8/layout/vProcess5"/>
    <dgm:cxn modelId="{72B8F335-2E0D-4F1C-8249-4D2F6E27E287}" type="presParOf" srcId="{F19DB231-6935-4F6D-AEF9-3699E76486A6}" destId="{FD3B1C5E-1C9E-4DC7-8A4C-8F2AC3EB25D2}" srcOrd="8" destOrd="0" presId="urn:microsoft.com/office/officeart/2005/8/layout/vProcess5"/>
    <dgm:cxn modelId="{C376C16F-B88B-488D-9E42-0EA52BE6CB42}" type="presParOf" srcId="{F19DB231-6935-4F6D-AEF9-3699E76486A6}" destId="{3ACAB91E-9239-4BDA-88B9-A0956592D16E}" srcOrd="9" destOrd="0" presId="urn:microsoft.com/office/officeart/2005/8/layout/vProcess5"/>
    <dgm:cxn modelId="{FACD22D5-4E09-4EA9-8DD7-69E190CFD861}" type="presParOf" srcId="{F19DB231-6935-4F6D-AEF9-3699E76486A6}" destId="{38FE3375-F4A6-495B-B818-5BC716B20FBB}" srcOrd="10" destOrd="0" presId="urn:microsoft.com/office/officeart/2005/8/layout/vProcess5"/>
    <dgm:cxn modelId="{47AD4192-9B00-4ABA-A908-CC878952D2B7}" type="presParOf" srcId="{F19DB231-6935-4F6D-AEF9-3699E76486A6}" destId="{A8D88A93-4597-4989-9126-D781AA6EF725}" srcOrd="11" destOrd="0" presId="urn:microsoft.com/office/officeart/2005/8/layout/vProcess5"/>
    <dgm:cxn modelId="{5A8DF23C-B0F4-4D50-8136-B8CCC9CC7A56}" type="presParOf" srcId="{F19DB231-6935-4F6D-AEF9-3699E76486A6}" destId="{F9B370C9-0E67-416B-B1E9-EECD9A0FF6E8}" srcOrd="12" destOrd="0" presId="urn:microsoft.com/office/officeart/2005/8/layout/vProcess5"/>
    <dgm:cxn modelId="{EE3C1CCA-4D27-49D5-9BD5-CB5F831FFDA7}" type="presParOf" srcId="{F19DB231-6935-4F6D-AEF9-3699E76486A6}" destId="{C1FBD4E3-B4E1-4875-A0D9-3F9CD83F991F}" srcOrd="13" destOrd="0" presId="urn:microsoft.com/office/officeart/2005/8/layout/vProcess5"/>
    <dgm:cxn modelId="{C3BB7898-35AF-4C0E-A13E-AB5845265452}" type="presParOf" srcId="{F19DB231-6935-4F6D-AEF9-3699E76486A6}" destId="{C9C01B96-2669-418D-919D-CDFEE0B556F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1612C4-CE98-43EC-BDAF-E3C06CD8861F}" type="doc">
      <dgm:prSet loTypeId="urn:microsoft.com/office/officeart/2005/8/layout/chevron1" loCatId="process" qsTypeId="urn:microsoft.com/office/officeart/2005/8/quickstyle/simple1" qsCatId="simple" csTypeId="urn:microsoft.com/office/officeart/2005/8/colors/colorful1" csCatId="colorful"/>
      <dgm:spPr/>
      <dgm:t>
        <a:bodyPr/>
        <a:lstStyle/>
        <a:p>
          <a:endParaRPr lang="en-US"/>
        </a:p>
      </dgm:t>
    </dgm:pt>
    <dgm:pt modelId="{CE9ED87C-E364-4020-8ADF-A5FCD19924AE}">
      <dgm:prSet/>
      <dgm:spPr/>
      <dgm:t>
        <a:bodyPr/>
        <a:lstStyle/>
        <a:p>
          <a:r>
            <a:rPr lang="en-US"/>
            <a:t>Pair up into groups of two</a:t>
          </a:r>
        </a:p>
      </dgm:t>
    </dgm:pt>
    <dgm:pt modelId="{1D09DA78-B8AB-4191-A830-37249B772224}" type="parTrans" cxnId="{521A3F96-4A9B-4E26-8CD7-2973360FA7A1}">
      <dgm:prSet/>
      <dgm:spPr/>
      <dgm:t>
        <a:bodyPr/>
        <a:lstStyle/>
        <a:p>
          <a:endParaRPr lang="en-US"/>
        </a:p>
      </dgm:t>
    </dgm:pt>
    <dgm:pt modelId="{D9AB155B-67BA-4682-A7DE-7BB54B5C52F1}" type="sibTrans" cxnId="{521A3F96-4A9B-4E26-8CD7-2973360FA7A1}">
      <dgm:prSet/>
      <dgm:spPr/>
      <dgm:t>
        <a:bodyPr/>
        <a:lstStyle/>
        <a:p>
          <a:endParaRPr lang="en-US"/>
        </a:p>
      </dgm:t>
    </dgm:pt>
    <dgm:pt modelId="{487CFD00-28FC-4812-AE13-08693369667C}">
      <dgm:prSet/>
      <dgm:spPr/>
      <dgm:t>
        <a:bodyPr/>
        <a:lstStyle/>
        <a:p>
          <a:r>
            <a:rPr lang="en-US" dirty="0"/>
            <a:t>Visualize &amp; create your plan for your first week as a new counselor in your building </a:t>
          </a:r>
        </a:p>
      </dgm:t>
    </dgm:pt>
    <dgm:pt modelId="{44A570C0-F931-4BFE-A0BD-420968C978CC}" type="parTrans" cxnId="{51DD6DEB-D2A3-4B1C-AF4F-EFCC5298A36D}">
      <dgm:prSet/>
      <dgm:spPr/>
      <dgm:t>
        <a:bodyPr/>
        <a:lstStyle/>
        <a:p>
          <a:endParaRPr lang="en-US"/>
        </a:p>
      </dgm:t>
    </dgm:pt>
    <dgm:pt modelId="{F4E5DC8D-70E7-4C62-9AA5-14AF084FF2AE}" type="sibTrans" cxnId="{51DD6DEB-D2A3-4B1C-AF4F-EFCC5298A36D}">
      <dgm:prSet/>
      <dgm:spPr/>
      <dgm:t>
        <a:bodyPr/>
        <a:lstStyle/>
        <a:p>
          <a:endParaRPr lang="en-US"/>
        </a:p>
      </dgm:t>
    </dgm:pt>
    <dgm:pt modelId="{4BEDD16F-2B4F-4506-83D7-2D0A090CA766}">
      <dgm:prSet/>
      <dgm:spPr/>
      <dgm:t>
        <a:bodyPr/>
        <a:lstStyle/>
        <a:p>
          <a:r>
            <a:rPr lang="en-US"/>
            <a:t>Key points to consider: </a:t>
          </a:r>
        </a:p>
      </dgm:t>
    </dgm:pt>
    <dgm:pt modelId="{FF2927A4-5D87-450A-BFA1-A78C809515EB}" type="parTrans" cxnId="{F13875A7-A884-4A29-AB75-3F6A3A48EFD5}">
      <dgm:prSet/>
      <dgm:spPr/>
      <dgm:t>
        <a:bodyPr/>
        <a:lstStyle/>
        <a:p>
          <a:endParaRPr lang="en-US"/>
        </a:p>
      </dgm:t>
    </dgm:pt>
    <dgm:pt modelId="{45D11434-35AE-467C-B96E-AD9163433B5C}" type="sibTrans" cxnId="{F13875A7-A884-4A29-AB75-3F6A3A48EFD5}">
      <dgm:prSet/>
      <dgm:spPr/>
      <dgm:t>
        <a:bodyPr/>
        <a:lstStyle/>
        <a:p>
          <a:endParaRPr lang="en-US"/>
        </a:p>
      </dgm:t>
    </dgm:pt>
    <dgm:pt modelId="{F0FD3809-5BFD-4E57-A23A-6920934FBA04}">
      <dgm:prSet/>
      <dgm:spPr/>
      <dgm:t>
        <a:bodyPr/>
        <a:lstStyle/>
        <a:p>
          <a:r>
            <a:rPr lang="en-US"/>
            <a:t>Assessing your schools needs</a:t>
          </a:r>
        </a:p>
      </dgm:t>
    </dgm:pt>
    <dgm:pt modelId="{850CA326-AC8C-407D-8619-2C88641DE5EC}" type="parTrans" cxnId="{FD804CC9-AFFA-4D48-8DA3-77F0FF04818A}">
      <dgm:prSet/>
      <dgm:spPr/>
      <dgm:t>
        <a:bodyPr/>
        <a:lstStyle/>
        <a:p>
          <a:endParaRPr lang="en-US"/>
        </a:p>
      </dgm:t>
    </dgm:pt>
    <dgm:pt modelId="{D62A5DA9-A3ED-4FA5-9F78-01BEDEAF5416}" type="sibTrans" cxnId="{FD804CC9-AFFA-4D48-8DA3-77F0FF04818A}">
      <dgm:prSet/>
      <dgm:spPr/>
      <dgm:t>
        <a:bodyPr/>
        <a:lstStyle/>
        <a:p>
          <a:endParaRPr lang="en-US"/>
        </a:p>
      </dgm:t>
    </dgm:pt>
    <dgm:pt modelId="{CCEB2DCA-0F29-45EC-81EB-AC3F51BA0B79}">
      <dgm:prSet/>
      <dgm:spPr/>
      <dgm:t>
        <a:bodyPr/>
        <a:lstStyle/>
        <a:p>
          <a:r>
            <a:rPr lang="en-US" dirty="0"/>
            <a:t>Introductions &amp; classroom visits</a:t>
          </a:r>
        </a:p>
      </dgm:t>
    </dgm:pt>
    <dgm:pt modelId="{E2F45DB7-B765-4282-8095-3927395DC4A6}" type="parTrans" cxnId="{40EEF6F8-E65C-42B9-8B55-AD247EA4599D}">
      <dgm:prSet/>
      <dgm:spPr/>
      <dgm:t>
        <a:bodyPr/>
        <a:lstStyle/>
        <a:p>
          <a:endParaRPr lang="en-US"/>
        </a:p>
      </dgm:t>
    </dgm:pt>
    <dgm:pt modelId="{82FD9401-6C22-4E6D-8298-D79083CE8234}" type="sibTrans" cxnId="{40EEF6F8-E65C-42B9-8B55-AD247EA4599D}">
      <dgm:prSet/>
      <dgm:spPr/>
      <dgm:t>
        <a:bodyPr/>
        <a:lstStyle/>
        <a:p>
          <a:endParaRPr lang="en-US"/>
        </a:p>
      </dgm:t>
    </dgm:pt>
    <dgm:pt modelId="{CD73A6C7-A60E-4D0B-86F7-5B2353D69A8B}">
      <dgm:prSet/>
      <dgm:spPr/>
      <dgm:t>
        <a:bodyPr/>
        <a:lstStyle/>
        <a:p>
          <a:r>
            <a:rPr lang="en-US"/>
            <a:t>Plans to involve yourself in back to school night</a:t>
          </a:r>
        </a:p>
      </dgm:t>
    </dgm:pt>
    <dgm:pt modelId="{1FF3FCFB-00AB-46D6-824A-B7B5CF74C417}" type="parTrans" cxnId="{0A81F780-AB17-465A-A0E2-2F309A38C9C0}">
      <dgm:prSet/>
      <dgm:spPr/>
      <dgm:t>
        <a:bodyPr/>
        <a:lstStyle/>
        <a:p>
          <a:endParaRPr lang="en-US"/>
        </a:p>
      </dgm:t>
    </dgm:pt>
    <dgm:pt modelId="{42315F5B-0C2B-4EF4-B795-329B0372CE96}" type="sibTrans" cxnId="{0A81F780-AB17-465A-A0E2-2F309A38C9C0}">
      <dgm:prSet/>
      <dgm:spPr/>
      <dgm:t>
        <a:bodyPr/>
        <a:lstStyle/>
        <a:p>
          <a:endParaRPr lang="en-US"/>
        </a:p>
      </dgm:t>
    </dgm:pt>
    <dgm:pt modelId="{8356C0CC-3175-49C3-8C8C-2233943DF614}">
      <dgm:prSet/>
      <dgm:spPr/>
      <dgm:t>
        <a:bodyPr/>
        <a:lstStyle/>
        <a:p>
          <a:r>
            <a:rPr lang="en-US" dirty="0"/>
            <a:t>Creation of/ideas for brochure or PowerPoint for Back to School Night (ASCA Model) on the role of the school counselor in your building</a:t>
          </a:r>
        </a:p>
      </dgm:t>
    </dgm:pt>
    <dgm:pt modelId="{4B1E4722-EDF8-4BBB-B614-33C149840FD9}" type="parTrans" cxnId="{B516CE12-995F-4A49-ABBC-54C98773D700}">
      <dgm:prSet/>
      <dgm:spPr/>
      <dgm:t>
        <a:bodyPr/>
        <a:lstStyle/>
        <a:p>
          <a:endParaRPr lang="en-US"/>
        </a:p>
      </dgm:t>
    </dgm:pt>
    <dgm:pt modelId="{555B8471-4E67-4F87-B955-8B279820EFF5}" type="sibTrans" cxnId="{B516CE12-995F-4A49-ABBC-54C98773D700}">
      <dgm:prSet/>
      <dgm:spPr/>
      <dgm:t>
        <a:bodyPr/>
        <a:lstStyle/>
        <a:p>
          <a:endParaRPr lang="en-US"/>
        </a:p>
      </dgm:t>
    </dgm:pt>
    <dgm:pt modelId="{78AD6BAE-242A-4084-B1CC-D05020F9071E}" type="pres">
      <dgm:prSet presAssocID="{6A1612C4-CE98-43EC-BDAF-E3C06CD8861F}" presName="Name0" presStyleCnt="0">
        <dgm:presLayoutVars>
          <dgm:dir/>
          <dgm:animLvl val="lvl"/>
          <dgm:resizeHandles val="exact"/>
        </dgm:presLayoutVars>
      </dgm:prSet>
      <dgm:spPr/>
      <dgm:t>
        <a:bodyPr/>
        <a:lstStyle/>
        <a:p>
          <a:endParaRPr lang="en-US"/>
        </a:p>
      </dgm:t>
    </dgm:pt>
    <dgm:pt modelId="{43522B09-97F3-4898-8A3B-B11F48558BCD}" type="pres">
      <dgm:prSet presAssocID="{CE9ED87C-E364-4020-8ADF-A5FCD19924AE}" presName="composite" presStyleCnt="0"/>
      <dgm:spPr/>
    </dgm:pt>
    <dgm:pt modelId="{C9AFEDA2-359D-43B2-AAB0-641C3D369996}" type="pres">
      <dgm:prSet presAssocID="{CE9ED87C-E364-4020-8ADF-A5FCD19924AE}" presName="parTx" presStyleLbl="node1" presStyleIdx="0" presStyleCnt="3">
        <dgm:presLayoutVars>
          <dgm:chMax val="0"/>
          <dgm:chPref val="0"/>
          <dgm:bulletEnabled val="1"/>
        </dgm:presLayoutVars>
      </dgm:prSet>
      <dgm:spPr/>
      <dgm:t>
        <a:bodyPr/>
        <a:lstStyle/>
        <a:p>
          <a:endParaRPr lang="en-US"/>
        </a:p>
      </dgm:t>
    </dgm:pt>
    <dgm:pt modelId="{DDB4C728-AB56-471D-8060-020F96992BE4}" type="pres">
      <dgm:prSet presAssocID="{CE9ED87C-E364-4020-8ADF-A5FCD19924AE}" presName="desTx" presStyleLbl="revTx" presStyleIdx="0" presStyleCnt="1">
        <dgm:presLayoutVars>
          <dgm:bulletEnabled val="1"/>
        </dgm:presLayoutVars>
      </dgm:prSet>
      <dgm:spPr/>
    </dgm:pt>
    <dgm:pt modelId="{9EEE636F-1BAD-4D40-B276-A83D3A6B9016}" type="pres">
      <dgm:prSet presAssocID="{D9AB155B-67BA-4682-A7DE-7BB54B5C52F1}" presName="space" presStyleCnt="0"/>
      <dgm:spPr/>
    </dgm:pt>
    <dgm:pt modelId="{5DD1662C-8855-4763-96C2-53BB6D8AE067}" type="pres">
      <dgm:prSet presAssocID="{487CFD00-28FC-4812-AE13-08693369667C}" presName="composite" presStyleCnt="0"/>
      <dgm:spPr/>
    </dgm:pt>
    <dgm:pt modelId="{78766A00-3220-41A7-95D6-CCD31B355078}" type="pres">
      <dgm:prSet presAssocID="{487CFD00-28FC-4812-AE13-08693369667C}" presName="parTx" presStyleLbl="node1" presStyleIdx="1" presStyleCnt="3">
        <dgm:presLayoutVars>
          <dgm:chMax val="0"/>
          <dgm:chPref val="0"/>
          <dgm:bulletEnabled val="1"/>
        </dgm:presLayoutVars>
      </dgm:prSet>
      <dgm:spPr/>
      <dgm:t>
        <a:bodyPr/>
        <a:lstStyle/>
        <a:p>
          <a:endParaRPr lang="en-US"/>
        </a:p>
      </dgm:t>
    </dgm:pt>
    <dgm:pt modelId="{1FAA0F37-D6EF-44F9-BD53-27D18DBB9C92}" type="pres">
      <dgm:prSet presAssocID="{487CFD00-28FC-4812-AE13-08693369667C}" presName="desTx" presStyleLbl="revTx" presStyleIdx="0" presStyleCnt="1">
        <dgm:presLayoutVars>
          <dgm:bulletEnabled val="1"/>
        </dgm:presLayoutVars>
      </dgm:prSet>
      <dgm:spPr/>
    </dgm:pt>
    <dgm:pt modelId="{A215F18A-160E-4455-B827-4E93925529D2}" type="pres">
      <dgm:prSet presAssocID="{F4E5DC8D-70E7-4C62-9AA5-14AF084FF2AE}" presName="space" presStyleCnt="0"/>
      <dgm:spPr/>
    </dgm:pt>
    <dgm:pt modelId="{5C496D0F-740C-4740-BEBC-53A5E73AFEE7}" type="pres">
      <dgm:prSet presAssocID="{4BEDD16F-2B4F-4506-83D7-2D0A090CA766}" presName="composite" presStyleCnt="0"/>
      <dgm:spPr/>
    </dgm:pt>
    <dgm:pt modelId="{EB0D4554-9A1F-448B-AF94-484E36D87445}" type="pres">
      <dgm:prSet presAssocID="{4BEDD16F-2B4F-4506-83D7-2D0A090CA766}" presName="parTx" presStyleLbl="node1" presStyleIdx="2" presStyleCnt="3">
        <dgm:presLayoutVars>
          <dgm:chMax val="0"/>
          <dgm:chPref val="0"/>
          <dgm:bulletEnabled val="1"/>
        </dgm:presLayoutVars>
      </dgm:prSet>
      <dgm:spPr/>
      <dgm:t>
        <a:bodyPr/>
        <a:lstStyle/>
        <a:p>
          <a:endParaRPr lang="en-US"/>
        </a:p>
      </dgm:t>
    </dgm:pt>
    <dgm:pt modelId="{5F541E9F-7E5B-4032-85F8-CDCA1042FC3A}" type="pres">
      <dgm:prSet presAssocID="{4BEDD16F-2B4F-4506-83D7-2D0A090CA766}" presName="desTx" presStyleLbl="revTx" presStyleIdx="0" presStyleCnt="1">
        <dgm:presLayoutVars>
          <dgm:bulletEnabled val="1"/>
        </dgm:presLayoutVars>
      </dgm:prSet>
      <dgm:spPr/>
      <dgm:t>
        <a:bodyPr/>
        <a:lstStyle/>
        <a:p>
          <a:endParaRPr lang="en-US"/>
        </a:p>
      </dgm:t>
    </dgm:pt>
  </dgm:ptLst>
  <dgm:cxnLst>
    <dgm:cxn modelId="{87773D28-1883-41C9-8290-73EBD619C142}" type="presOf" srcId="{4BEDD16F-2B4F-4506-83D7-2D0A090CA766}" destId="{EB0D4554-9A1F-448B-AF94-484E36D87445}" srcOrd="0" destOrd="0" presId="urn:microsoft.com/office/officeart/2005/8/layout/chevron1"/>
    <dgm:cxn modelId="{813755D2-BBA4-4240-9022-9CA746341623}" type="presOf" srcId="{F0FD3809-5BFD-4E57-A23A-6920934FBA04}" destId="{5F541E9F-7E5B-4032-85F8-CDCA1042FC3A}" srcOrd="0" destOrd="0" presId="urn:microsoft.com/office/officeart/2005/8/layout/chevron1"/>
    <dgm:cxn modelId="{A5CF2309-8A35-45CE-97D3-9B47E8320999}" type="presOf" srcId="{487CFD00-28FC-4812-AE13-08693369667C}" destId="{78766A00-3220-41A7-95D6-CCD31B355078}" srcOrd="0" destOrd="0" presId="urn:microsoft.com/office/officeart/2005/8/layout/chevron1"/>
    <dgm:cxn modelId="{357255E7-D252-4CAB-B996-9CFC112DFB5C}" type="presOf" srcId="{6A1612C4-CE98-43EC-BDAF-E3C06CD8861F}" destId="{78AD6BAE-242A-4084-B1CC-D05020F9071E}" srcOrd="0" destOrd="0" presId="urn:microsoft.com/office/officeart/2005/8/layout/chevron1"/>
    <dgm:cxn modelId="{D86BDC1D-6816-46D7-839D-267A601ADDD8}" type="presOf" srcId="{CE9ED87C-E364-4020-8ADF-A5FCD19924AE}" destId="{C9AFEDA2-359D-43B2-AAB0-641C3D369996}" srcOrd="0" destOrd="0" presId="urn:microsoft.com/office/officeart/2005/8/layout/chevron1"/>
    <dgm:cxn modelId="{B516CE12-995F-4A49-ABBC-54C98773D700}" srcId="{4BEDD16F-2B4F-4506-83D7-2D0A090CA766}" destId="{8356C0CC-3175-49C3-8C8C-2233943DF614}" srcOrd="3" destOrd="0" parTransId="{4B1E4722-EDF8-4BBB-B614-33C149840FD9}" sibTransId="{555B8471-4E67-4F87-B955-8B279820EFF5}"/>
    <dgm:cxn modelId="{4F6D7DC7-2969-4409-8B39-ECA616A3B575}" type="presOf" srcId="{CD73A6C7-A60E-4D0B-86F7-5B2353D69A8B}" destId="{5F541E9F-7E5B-4032-85F8-CDCA1042FC3A}" srcOrd="0" destOrd="2" presId="urn:microsoft.com/office/officeart/2005/8/layout/chevron1"/>
    <dgm:cxn modelId="{0C80C0A2-7E9F-4AAA-94B7-313CCE4CCA11}" type="presOf" srcId="{8356C0CC-3175-49C3-8C8C-2233943DF614}" destId="{5F541E9F-7E5B-4032-85F8-CDCA1042FC3A}" srcOrd="0" destOrd="3" presId="urn:microsoft.com/office/officeart/2005/8/layout/chevron1"/>
    <dgm:cxn modelId="{40EEF6F8-E65C-42B9-8B55-AD247EA4599D}" srcId="{4BEDD16F-2B4F-4506-83D7-2D0A090CA766}" destId="{CCEB2DCA-0F29-45EC-81EB-AC3F51BA0B79}" srcOrd="1" destOrd="0" parTransId="{E2F45DB7-B765-4282-8095-3927395DC4A6}" sibTransId="{82FD9401-6C22-4E6D-8298-D79083CE8234}"/>
    <dgm:cxn modelId="{DAF2C3F7-51EF-4124-B7DE-D0BAAB85D873}" type="presOf" srcId="{CCEB2DCA-0F29-45EC-81EB-AC3F51BA0B79}" destId="{5F541E9F-7E5B-4032-85F8-CDCA1042FC3A}" srcOrd="0" destOrd="1" presId="urn:microsoft.com/office/officeart/2005/8/layout/chevron1"/>
    <dgm:cxn modelId="{0A81F780-AB17-465A-A0E2-2F309A38C9C0}" srcId="{4BEDD16F-2B4F-4506-83D7-2D0A090CA766}" destId="{CD73A6C7-A60E-4D0B-86F7-5B2353D69A8B}" srcOrd="2" destOrd="0" parTransId="{1FF3FCFB-00AB-46D6-824A-B7B5CF74C417}" sibTransId="{42315F5B-0C2B-4EF4-B795-329B0372CE96}"/>
    <dgm:cxn modelId="{521A3F96-4A9B-4E26-8CD7-2973360FA7A1}" srcId="{6A1612C4-CE98-43EC-BDAF-E3C06CD8861F}" destId="{CE9ED87C-E364-4020-8ADF-A5FCD19924AE}" srcOrd="0" destOrd="0" parTransId="{1D09DA78-B8AB-4191-A830-37249B772224}" sibTransId="{D9AB155B-67BA-4682-A7DE-7BB54B5C52F1}"/>
    <dgm:cxn modelId="{F13875A7-A884-4A29-AB75-3F6A3A48EFD5}" srcId="{6A1612C4-CE98-43EC-BDAF-E3C06CD8861F}" destId="{4BEDD16F-2B4F-4506-83D7-2D0A090CA766}" srcOrd="2" destOrd="0" parTransId="{FF2927A4-5D87-450A-BFA1-A78C809515EB}" sibTransId="{45D11434-35AE-467C-B96E-AD9163433B5C}"/>
    <dgm:cxn modelId="{51DD6DEB-D2A3-4B1C-AF4F-EFCC5298A36D}" srcId="{6A1612C4-CE98-43EC-BDAF-E3C06CD8861F}" destId="{487CFD00-28FC-4812-AE13-08693369667C}" srcOrd="1" destOrd="0" parTransId="{44A570C0-F931-4BFE-A0BD-420968C978CC}" sibTransId="{F4E5DC8D-70E7-4C62-9AA5-14AF084FF2AE}"/>
    <dgm:cxn modelId="{FD804CC9-AFFA-4D48-8DA3-77F0FF04818A}" srcId="{4BEDD16F-2B4F-4506-83D7-2D0A090CA766}" destId="{F0FD3809-5BFD-4E57-A23A-6920934FBA04}" srcOrd="0" destOrd="0" parTransId="{850CA326-AC8C-407D-8619-2C88641DE5EC}" sibTransId="{D62A5DA9-A3ED-4FA5-9F78-01BEDEAF5416}"/>
    <dgm:cxn modelId="{1058DA0B-0FAA-4F82-B9F6-EE1CE6296DD1}" type="presParOf" srcId="{78AD6BAE-242A-4084-B1CC-D05020F9071E}" destId="{43522B09-97F3-4898-8A3B-B11F48558BCD}" srcOrd="0" destOrd="0" presId="urn:microsoft.com/office/officeart/2005/8/layout/chevron1"/>
    <dgm:cxn modelId="{FDFA1053-C305-4AEB-A2B0-C50ED6CE2CF0}" type="presParOf" srcId="{43522B09-97F3-4898-8A3B-B11F48558BCD}" destId="{C9AFEDA2-359D-43B2-AAB0-641C3D369996}" srcOrd="0" destOrd="0" presId="urn:microsoft.com/office/officeart/2005/8/layout/chevron1"/>
    <dgm:cxn modelId="{D323B36C-EAB2-406A-A4C8-92D2FF605B5F}" type="presParOf" srcId="{43522B09-97F3-4898-8A3B-B11F48558BCD}" destId="{DDB4C728-AB56-471D-8060-020F96992BE4}" srcOrd="1" destOrd="0" presId="urn:microsoft.com/office/officeart/2005/8/layout/chevron1"/>
    <dgm:cxn modelId="{18B8B510-ED57-4EBC-BCDC-FE045F013A2D}" type="presParOf" srcId="{78AD6BAE-242A-4084-B1CC-D05020F9071E}" destId="{9EEE636F-1BAD-4D40-B276-A83D3A6B9016}" srcOrd="1" destOrd="0" presId="urn:microsoft.com/office/officeart/2005/8/layout/chevron1"/>
    <dgm:cxn modelId="{C8067EC5-D60C-4BBD-AE25-B4596BD95401}" type="presParOf" srcId="{78AD6BAE-242A-4084-B1CC-D05020F9071E}" destId="{5DD1662C-8855-4763-96C2-53BB6D8AE067}" srcOrd="2" destOrd="0" presId="urn:microsoft.com/office/officeart/2005/8/layout/chevron1"/>
    <dgm:cxn modelId="{2A8F6A3F-48E7-4A51-A552-2AFA42E580E5}" type="presParOf" srcId="{5DD1662C-8855-4763-96C2-53BB6D8AE067}" destId="{78766A00-3220-41A7-95D6-CCD31B355078}" srcOrd="0" destOrd="0" presId="urn:microsoft.com/office/officeart/2005/8/layout/chevron1"/>
    <dgm:cxn modelId="{A428DE15-49A7-42F3-887B-3A22E20DCF9D}" type="presParOf" srcId="{5DD1662C-8855-4763-96C2-53BB6D8AE067}" destId="{1FAA0F37-D6EF-44F9-BD53-27D18DBB9C92}" srcOrd="1" destOrd="0" presId="urn:microsoft.com/office/officeart/2005/8/layout/chevron1"/>
    <dgm:cxn modelId="{F8D411AA-BC1F-44F0-B13A-05763A41CB3B}" type="presParOf" srcId="{78AD6BAE-242A-4084-B1CC-D05020F9071E}" destId="{A215F18A-160E-4455-B827-4E93925529D2}" srcOrd="3" destOrd="0" presId="urn:microsoft.com/office/officeart/2005/8/layout/chevron1"/>
    <dgm:cxn modelId="{02884C29-74DD-4FF4-B2E0-97F2955942A1}" type="presParOf" srcId="{78AD6BAE-242A-4084-B1CC-D05020F9071E}" destId="{5C496D0F-740C-4740-BEBC-53A5E73AFEE7}" srcOrd="4" destOrd="0" presId="urn:microsoft.com/office/officeart/2005/8/layout/chevron1"/>
    <dgm:cxn modelId="{28810B44-D57C-48C2-A337-127B5CF0AA72}" type="presParOf" srcId="{5C496D0F-740C-4740-BEBC-53A5E73AFEE7}" destId="{EB0D4554-9A1F-448B-AF94-484E36D87445}" srcOrd="0" destOrd="0" presId="urn:microsoft.com/office/officeart/2005/8/layout/chevron1"/>
    <dgm:cxn modelId="{FE30D54C-CD79-4DBC-A83A-DA33E92E24AB}" type="presParOf" srcId="{5C496D0F-740C-4740-BEBC-53A5E73AFEE7}" destId="{5F541E9F-7E5B-4032-85F8-CDCA1042FC3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6B209-912B-4C78-BACB-0B35F9BAB1C1}">
      <dsp:nvSpPr>
        <dsp:cNvPr id="0" name=""/>
        <dsp:cNvSpPr/>
      </dsp:nvSpPr>
      <dsp:spPr>
        <a:xfrm>
          <a:off x="0" y="510"/>
          <a:ext cx="4469606" cy="1194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86F86-DCFD-4B68-B014-1F11364D30BF}">
      <dsp:nvSpPr>
        <dsp:cNvPr id="0" name=""/>
        <dsp:cNvSpPr/>
      </dsp:nvSpPr>
      <dsp:spPr>
        <a:xfrm>
          <a:off x="361471" y="269373"/>
          <a:ext cx="657220" cy="6572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B9F887C-1786-4877-B657-435BA8C77FFA}">
      <dsp:nvSpPr>
        <dsp:cNvPr id="0" name=""/>
        <dsp:cNvSpPr/>
      </dsp:nvSpPr>
      <dsp:spPr>
        <a:xfrm>
          <a:off x="1380163" y="510"/>
          <a:ext cx="3089442" cy="119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65" tIns="126465" rIns="126465" bIns="126465" numCol="1" spcCol="1270" anchor="ctr" anchorCtr="0">
          <a:noAutofit/>
        </a:bodyPr>
        <a:lstStyle/>
        <a:p>
          <a:pPr lvl="0" algn="l" defTabSz="622300">
            <a:lnSpc>
              <a:spcPct val="90000"/>
            </a:lnSpc>
            <a:spcBef>
              <a:spcPct val="0"/>
            </a:spcBef>
            <a:spcAft>
              <a:spcPct val="35000"/>
            </a:spcAft>
          </a:pPr>
          <a:r>
            <a:rPr lang="en-US" sz="1400" kern="1200" baseline="0"/>
            <a:t>To help students choose and advance in a program that will enable them to reach their future academic and career goals.</a:t>
          </a:r>
          <a:endParaRPr lang="en-US" sz="1400" kern="1200"/>
        </a:p>
      </dsp:txBody>
      <dsp:txXfrm>
        <a:off x="1380163" y="510"/>
        <a:ext cx="3089442" cy="1194947"/>
      </dsp:txXfrm>
    </dsp:sp>
    <dsp:sp modelId="{B4F3D468-1679-46F0-BC0A-D484B5979B9E}">
      <dsp:nvSpPr>
        <dsp:cNvPr id="0" name=""/>
        <dsp:cNvSpPr/>
      </dsp:nvSpPr>
      <dsp:spPr>
        <a:xfrm>
          <a:off x="0" y="1494194"/>
          <a:ext cx="4469606" cy="1194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FF379-4A3C-4808-85BA-66FB7DEF7AC5}">
      <dsp:nvSpPr>
        <dsp:cNvPr id="0" name=""/>
        <dsp:cNvSpPr/>
      </dsp:nvSpPr>
      <dsp:spPr>
        <a:xfrm>
          <a:off x="361471" y="1763057"/>
          <a:ext cx="657220" cy="6572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B1E58AB-4131-45FA-AC56-D048267A7D9D}">
      <dsp:nvSpPr>
        <dsp:cNvPr id="0" name=""/>
        <dsp:cNvSpPr/>
      </dsp:nvSpPr>
      <dsp:spPr>
        <a:xfrm>
          <a:off x="1380163" y="1494194"/>
          <a:ext cx="3089442" cy="119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65" tIns="126465" rIns="126465" bIns="126465" numCol="1" spcCol="1270" anchor="ctr" anchorCtr="0">
          <a:noAutofit/>
        </a:bodyPr>
        <a:lstStyle/>
        <a:p>
          <a:pPr lvl="0" algn="l" defTabSz="622300">
            <a:lnSpc>
              <a:spcPct val="90000"/>
            </a:lnSpc>
            <a:spcBef>
              <a:spcPct val="0"/>
            </a:spcBef>
            <a:spcAft>
              <a:spcPct val="35000"/>
            </a:spcAft>
          </a:pPr>
          <a:r>
            <a:rPr lang="en-US" sz="1400" kern="1200" baseline="0"/>
            <a:t>To provide students with the opportunity to assess personal interests and aptitudes in relation to career interest.</a:t>
          </a:r>
          <a:endParaRPr lang="en-US" sz="1400" kern="1200"/>
        </a:p>
      </dsp:txBody>
      <dsp:txXfrm>
        <a:off x="1380163" y="1494194"/>
        <a:ext cx="3089442" cy="1194947"/>
      </dsp:txXfrm>
    </dsp:sp>
    <dsp:sp modelId="{6D5A2222-92F9-403D-ACDE-65B882687319}">
      <dsp:nvSpPr>
        <dsp:cNvPr id="0" name=""/>
        <dsp:cNvSpPr/>
      </dsp:nvSpPr>
      <dsp:spPr>
        <a:xfrm>
          <a:off x="0" y="2987878"/>
          <a:ext cx="4469606" cy="1194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7E2A7-6284-4F21-8378-AD288DE1E790}">
      <dsp:nvSpPr>
        <dsp:cNvPr id="0" name=""/>
        <dsp:cNvSpPr/>
      </dsp:nvSpPr>
      <dsp:spPr>
        <a:xfrm>
          <a:off x="361471" y="3256741"/>
          <a:ext cx="657220" cy="6572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6F8A12F-41BA-4BDD-B2CA-D615DC9EA195}">
      <dsp:nvSpPr>
        <dsp:cNvPr id="0" name=""/>
        <dsp:cNvSpPr/>
      </dsp:nvSpPr>
      <dsp:spPr>
        <a:xfrm>
          <a:off x="1380163" y="2987878"/>
          <a:ext cx="3089442" cy="119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65" tIns="126465" rIns="126465" bIns="126465" numCol="1" spcCol="1270" anchor="ctr" anchorCtr="0">
          <a:noAutofit/>
        </a:bodyPr>
        <a:lstStyle/>
        <a:p>
          <a:pPr lvl="0" algn="l" defTabSz="622300">
            <a:lnSpc>
              <a:spcPct val="90000"/>
            </a:lnSpc>
            <a:spcBef>
              <a:spcPct val="0"/>
            </a:spcBef>
            <a:spcAft>
              <a:spcPct val="35000"/>
            </a:spcAft>
          </a:pPr>
          <a:r>
            <a:rPr lang="en-US" sz="1400" kern="1200" baseline="0"/>
            <a:t>To help students discover career pathways through various college and career resources and exposure to a broad spectrum of careers.</a:t>
          </a:r>
          <a:endParaRPr lang="en-US" sz="1400" kern="1200"/>
        </a:p>
      </dsp:txBody>
      <dsp:txXfrm>
        <a:off x="1380163" y="2987878"/>
        <a:ext cx="3089442" cy="1194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9AB69-F54E-4BC5-A81F-07466632EA90}"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81D0A-1727-4CC7-BB28-AB1355E797CD}" type="slidenum">
              <a:rPr lang="en-US" smtClean="0"/>
              <a:t>‹#›</a:t>
            </a:fld>
            <a:endParaRPr lang="en-US"/>
          </a:p>
        </p:txBody>
      </p:sp>
    </p:spTree>
    <p:extLst>
      <p:ext uri="{BB962C8B-B14F-4D97-AF65-F5344CB8AC3E}">
        <p14:creationId xmlns:p14="http://schemas.microsoft.com/office/powerpoint/2010/main" val="120559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slide for the role of the school</a:t>
            </a:r>
            <a:r>
              <a:rPr lang="en-US" baseline="0" dirty="0"/>
              <a:t> counselor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09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Counseling program goals</a:t>
            </a:r>
            <a:r>
              <a:rPr lang="en-US" baseline="0" dirty="0"/>
              <a:t> for each point</a:t>
            </a:r>
            <a:r>
              <a:rPr lang="is-I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28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t>
            </a:r>
            <a:r>
              <a:rPr lang="en-US" baseline="0" dirty="0"/>
              <a:t> Determines the academic, career, and personal social needs of the students</a:t>
            </a:r>
          </a:p>
          <a:p>
            <a:endParaRPr lang="en-US" baseline="0" dirty="0"/>
          </a:p>
          <a:p>
            <a:r>
              <a:rPr lang="en-US" baseline="0" dirty="0"/>
              <a:t>Delivery System: The foundation of the ASCA model is delivered through addressing the students needs in four delivery methods: SCHOOL GUIDANCE CURRICULUM, INDIVIDUAL STUDENT PLANNING, RESPONSIVE SERVICES, AND SYSTEM SUPPORT. Delivery method refers back to the MTSS model </a:t>
            </a:r>
          </a:p>
          <a:p>
            <a:endParaRPr lang="en-US" baseline="0" dirty="0"/>
          </a:p>
          <a:p>
            <a:r>
              <a:rPr lang="en-US" baseline="0" dirty="0"/>
              <a:t>Management: Measures the efficacy and the impact of the school counseling program</a:t>
            </a:r>
          </a:p>
          <a:p>
            <a:endParaRPr lang="en-US" baseline="0" dirty="0"/>
          </a:p>
          <a:p>
            <a:r>
              <a:rPr lang="en-US" baseline="0" dirty="0"/>
              <a:t>Accountability: evaluates the school counseling program via outcomes and makes adjustments to the program as necessary and tailored to the specific needs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96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intervention team is to meet on</a:t>
            </a:r>
            <a:r>
              <a:rPr lang="en-US" baseline="0" dirty="0"/>
              <a:t> a weekly basis to appropriate tier individuals needing levels of interventions.  As students move through the MTSS tiered system, the school counselor will document the response to intervention and their appropriate placement in interventions. If your school has an assistant principal designated for behavioral supports and management, they can be included in the intervention team as well.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3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school has an outside SAP provider.</a:t>
            </a:r>
            <a:r>
              <a:rPr lang="en-US" baseline="0" dirty="0"/>
              <a:t>  The SAP referral is one of the first steps in the Tier 3 process in getting an individual connected with outside services.  We, as a school district, do not make diagnosis, we refer out for professional assessment of needs, which can be completed by the SAP provider/assessor.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97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professional development, the school counselor will take</a:t>
            </a:r>
            <a:r>
              <a:rPr lang="en-US" baseline="0" dirty="0"/>
              <a:t> the lead role in training of Act 71 (suicide prevention) within their school building.  At teams, the school counselor will be called upon to take the role of lead trainer and provide turn around trainings to staff in the building.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87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MTSS</a:t>
            </a:r>
            <a:r>
              <a:rPr lang="en-US" baseline="0" dirty="0"/>
              <a:t> model and how only 5% of students in school should  be Tier 3 (STS, outside services, individual counseling) Tier 2- around 15% of students (in school services; more intense such as small groups- identified by need- the groups) daily check-in check-out) Tier 1 (80% of students in school) and these interventions occur within the classroom and can be categorized by assistance with classroom management and observations.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07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benefits</a:t>
            </a:r>
            <a:r>
              <a:rPr lang="en-US" baseline="0" dirty="0"/>
              <a:t> of having one</a:t>
            </a:r>
            <a:r>
              <a:rPr lang="is-IS" baseline="0" dirty="0"/>
              <a:t>…aka...why we do what we do!</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71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30-minute Work on this activity</a:t>
            </a:r>
            <a:r>
              <a:rPr lang="en-US" baseline="0" dirty="0"/>
              <a:t> for 15 minutes and share out ideas the last 15 minutes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D1099-45FC-E54F-8FC6-DEBE1B91A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68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8" y="3956281"/>
            <a:ext cx="6831673"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fld id="{87DE6118-2437-4B30-8E3C-4D2BE6020583}" type="datetimeFigureOut">
              <a:rPr lang="en-US" dirty="0"/>
              <a:pPr/>
              <a:t>5/4/2020</a:t>
            </a:fld>
            <a:endParaRPr lang="en-US" dirty="0"/>
          </a:p>
        </p:txBody>
      </p:sp>
      <p:sp>
        <p:nvSpPr>
          <p:cNvPr id="5" name="Footer Placeholder 4"/>
          <p:cNvSpPr>
            <a:spLocks noGrp="1"/>
          </p:cNvSpPr>
          <p:nvPr>
            <p:ph type="ftr" sz="quarter" idx="11"/>
          </p:nvPr>
        </p:nvSpPr>
        <p:spPr>
          <a:xfrm>
            <a:off x="2584056"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9" y="744471"/>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816210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7"/>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19060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2" y="624156"/>
            <a:ext cx="1565767"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1"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67092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38629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2"/>
            <a:ext cx="9612971" cy="2852737"/>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9" y="6453386"/>
            <a:ext cx="1622409" cy="404614"/>
          </a:xfrm>
        </p:spPr>
        <p:txBody>
          <a:bodyPr/>
          <a:lstStyle>
            <a:lvl1pPr>
              <a:defRPr>
                <a:solidFill>
                  <a:schemeClr val="tx2"/>
                </a:solidFill>
              </a:defRPr>
            </a:lvl1pPr>
          </a:lstStyle>
          <a:p>
            <a:fld id="{87DE6118-2437-4B30-8E3C-4D2BE6020583}" type="datetimeFigureOut">
              <a:rPr lang="en-US" dirty="0"/>
              <a:pPr/>
              <a:t>5/4/2020</a:t>
            </a:fld>
            <a:endParaRPr lang="en-US" dirty="0"/>
          </a:p>
        </p:txBody>
      </p:sp>
      <p:sp>
        <p:nvSpPr>
          <p:cNvPr id="5" name="Footer Placeholder 4"/>
          <p:cNvSpPr>
            <a:spLocks noGrp="1"/>
          </p:cNvSpPr>
          <p:nvPr>
            <p:ph type="ftr" sz="quarter" idx="11"/>
          </p:nvPr>
        </p:nvSpPr>
        <p:spPr>
          <a:xfrm>
            <a:off x="2584313"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898864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88688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371600" y="3305209"/>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5" y="2340864"/>
            <a:ext cx="4443984"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25015" y="3305209"/>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79386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75803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97771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87DE6118-2437-4B30-8E3C-4D2BE6020583}" type="datetimeFigureOut">
              <a:rPr lang="en-US" dirty="0"/>
              <a:pPr/>
              <a:t>5/4/2020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852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2"/>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87DE6118-2437-4B30-8E3C-4D2BE6020583}" type="datetimeFigureOut">
              <a:rPr lang="en-US" dirty="0"/>
              <a:pPr/>
              <a:t>5/4/2020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048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5/4/2020</a:t>
            </a:fld>
            <a:endParaRPr lang="en-US" dirty="0"/>
          </a:p>
        </p:txBody>
      </p:sp>
      <p:sp>
        <p:nvSpPr>
          <p:cNvPr id="5" name="Footer Placeholder 4"/>
          <p:cNvSpPr>
            <a:spLocks noGrp="1"/>
          </p:cNvSpPr>
          <p:nvPr>
            <p:ph type="ftr" sz="quarter" idx="3"/>
          </p:nvPr>
        </p:nvSpPr>
        <p:spPr>
          <a:xfrm>
            <a:off x="2893565" y="6453386"/>
            <a:ext cx="6280831" cy="404614"/>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7" y="6453386"/>
            <a:ext cx="1596292" cy="404614"/>
          </a:xfrm>
          <a:prstGeom prst="rect">
            <a:avLst/>
          </a:prstGeom>
        </p:spPr>
        <p:txBody>
          <a:bodyPr vert="horz" lIns="91440" tIns="45720" rIns="91440" bIns="45720" rtlCol="0" anchor="ctr"/>
          <a:lstStyle>
            <a:lvl1pPr algn="r">
              <a:defRPr sz="9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3170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709ADC9-6EAF-4268-9415-1ED5ECFA2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C7A67AE0-0C7E-4957-8DE0-759044F0FD66}"/>
              </a:ext>
            </a:extLst>
          </p:cNvPr>
          <p:cNvPicPr>
            <a:picLocks noChangeAspect="1"/>
          </p:cNvPicPr>
          <p:nvPr/>
        </p:nvPicPr>
        <p:blipFill rotWithShape="1">
          <a:blip r:embed="rId2">
            <a:alphaModFix amt="40000"/>
          </a:blip>
          <a:srcRect t="13674" b="11326"/>
          <a:stretch/>
        </p:blipFill>
        <p:spPr>
          <a:xfrm>
            <a:off x="20" y="0"/>
            <a:ext cx="12191980" cy="6857990"/>
          </a:xfrm>
          <a:prstGeom prst="rect">
            <a:avLst/>
          </a:prstGeom>
        </p:spPr>
      </p:pic>
      <p:sp>
        <p:nvSpPr>
          <p:cNvPr id="2" name="Title 1"/>
          <p:cNvSpPr>
            <a:spLocks noGrp="1"/>
          </p:cNvSpPr>
          <p:nvPr>
            <p:ph type="ctrTitle"/>
          </p:nvPr>
        </p:nvSpPr>
        <p:spPr>
          <a:xfrm>
            <a:off x="1915128" y="1788454"/>
            <a:ext cx="8361229" cy="2098226"/>
          </a:xfrm>
        </p:spPr>
        <p:txBody>
          <a:bodyPr>
            <a:normAutofit/>
          </a:bodyPr>
          <a:lstStyle/>
          <a:p>
            <a:r>
              <a:rPr lang="en-US" dirty="0"/>
              <a:t>School Counseling</a:t>
            </a:r>
          </a:p>
        </p:txBody>
      </p:sp>
      <p:sp>
        <p:nvSpPr>
          <p:cNvPr id="3" name="TextBox 2"/>
          <p:cNvSpPr txBox="1"/>
          <p:nvPr/>
        </p:nvSpPr>
        <p:spPr>
          <a:xfrm>
            <a:off x="3850783" y="5473521"/>
            <a:ext cx="5009882" cy="923330"/>
          </a:xfrm>
          <a:prstGeom prst="rect">
            <a:avLst/>
          </a:prstGeom>
          <a:noFill/>
        </p:spPr>
        <p:txBody>
          <a:bodyPr wrap="square" rtlCol="0">
            <a:spAutoFit/>
          </a:bodyPr>
          <a:lstStyle/>
          <a:p>
            <a:r>
              <a:rPr lang="en-US" dirty="0"/>
              <a:t>DR. SUMAYA BATOOL</a:t>
            </a:r>
          </a:p>
          <a:p>
            <a:r>
              <a:rPr lang="en-US" dirty="0"/>
              <a:t>DEPARTMENT OF PSYCHOLOGY, SU</a:t>
            </a:r>
          </a:p>
          <a:p>
            <a:endParaRPr lang="en-US" dirty="0"/>
          </a:p>
        </p:txBody>
      </p:sp>
    </p:spTree>
    <p:extLst>
      <p:ext uri="{BB962C8B-B14F-4D97-AF65-F5344CB8AC3E}">
        <p14:creationId xmlns:p14="http://schemas.microsoft.com/office/powerpoint/2010/main" val="40077652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62DAC179-C790-4427-B1A0-AF7E55B8E6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7713256" y="1337028"/>
            <a:ext cx="2474684" cy="4183380"/>
          </a:xfrm>
        </p:spPr>
        <p:txBody>
          <a:bodyPr anchor="ctr">
            <a:normAutofit/>
          </a:bodyPr>
          <a:lstStyle/>
          <a:p>
            <a:r>
              <a:rPr lang="en-US" b="1" dirty="0"/>
              <a:t>Intervention Teams</a:t>
            </a:r>
            <a:endParaRPr lang="en-US" b="1"/>
          </a:p>
        </p:txBody>
      </p:sp>
      <p:sp useBgFill="1">
        <p:nvSpPr>
          <p:cNvPr id="12" name="Rectangle 11">
            <a:extLst>
              <a:ext uri="{FF2B5EF4-FFF2-40B4-BE49-F238E27FC236}">
                <a16:creationId xmlns:a16="http://schemas.microsoft.com/office/drawing/2014/main" xmlns="" id="{EA392D87-3787-45D6-976E-B85674C09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553774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14" name="Rectangle 13">
            <a:extLst>
              <a:ext uri="{FF2B5EF4-FFF2-40B4-BE49-F238E27FC236}">
                <a16:creationId xmlns:a16="http://schemas.microsoft.com/office/drawing/2014/main" xmlns="" id="{DEFE8E04-DEE3-49FD-89A2-285FAD1C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1746" y="857250"/>
            <a:ext cx="171450" cy="51435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2">
            <a:extLst>
              <a:ext uri="{FF2B5EF4-FFF2-40B4-BE49-F238E27FC236}">
                <a16:creationId xmlns:a16="http://schemas.microsoft.com/office/drawing/2014/main" xmlns="" id="{02C6AD4E-694F-4F91-B2FC-56BE921E3453}"/>
              </a:ext>
            </a:extLst>
          </p:cNvPr>
          <p:cNvGraphicFramePr>
            <a:graphicFrameLocks noGrp="1"/>
          </p:cNvGraphicFramePr>
          <p:nvPr>
            <p:ph idx="1"/>
          </p:nvPr>
        </p:nvGraphicFramePr>
        <p:xfrm>
          <a:off x="2112169" y="1337073"/>
          <a:ext cx="4469606" cy="418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216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2700" y="1371601"/>
            <a:ext cx="7200900" cy="1114425"/>
          </a:xfrm>
        </p:spPr>
        <p:txBody>
          <a:bodyPr>
            <a:normAutofit/>
          </a:bodyPr>
          <a:lstStyle/>
          <a:p>
            <a:r>
              <a:rPr lang="en-US" b="1" dirty="0"/>
              <a:t>Services and Interventions</a:t>
            </a:r>
            <a:endParaRPr lang="en-US" b="1"/>
          </a:p>
        </p:txBody>
      </p:sp>
      <p:graphicFrame>
        <p:nvGraphicFramePr>
          <p:cNvPr id="5" name="Content Placeholder 2">
            <a:extLst>
              <a:ext uri="{FF2B5EF4-FFF2-40B4-BE49-F238E27FC236}">
                <a16:creationId xmlns:a16="http://schemas.microsoft.com/office/drawing/2014/main" xmlns="" id="{7E4A411E-29FA-4051-A650-8967CB547D1B}"/>
              </a:ext>
            </a:extLst>
          </p:cNvPr>
          <p:cNvGraphicFramePr>
            <a:graphicFrameLocks noGrp="1"/>
          </p:cNvGraphicFramePr>
          <p:nvPr>
            <p:ph idx="1"/>
          </p:nvPr>
        </p:nvGraphicFramePr>
        <p:xfrm>
          <a:off x="2552700" y="2571750"/>
          <a:ext cx="7200900" cy="268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952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2DFFC-4DCC-48EE-B781-94D04B95F1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532"/>
            <a:ext cx="3977640" cy="5143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4062" y="1450928"/>
            <a:ext cx="3014129" cy="3946793"/>
          </a:xfrm>
        </p:spPr>
        <p:txBody>
          <a:bodyPr anchor="ctr">
            <a:normAutofit/>
          </a:bodyPr>
          <a:lstStyle/>
          <a:p>
            <a:pPr algn="r"/>
            <a:r>
              <a:rPr lang="en-US" sz="4050" b="1">
                <a:solidFill>
                  <a:schemeClr val="bg2"/>
                </a:solidFill>
              </a:rPr>
              <a:t>System Support</a:t>
            </a:r>
          </a:p>
        </p:txBody>
      </p:sp>
      <p:sp>
        <p:nvSpPr>
          <p:cNvPr id="10" name="Rectangle 9">
            <a:extLst>
              <a:ext uri="{FF2B5EF4-FFF2-40B4-BE49-F238E27FC236}">
                <a16:creationId xmlns:a16="http://schemas.microsoft.com/office/drawing/2014/main" xmlns="" id="{18B8B265-E68C-4B64-9238-781F0102C5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01640" y="857532"/>
            <a:ext cx="171450"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56541" y="1450928"/>
            <a:ext cx="3669231" cy="3946793"/>
          </a:xfrm>
        </p:spPr>
        <p:txBody>
          <a:bodyPr anchor="ctr">
            <a:normAutofit/>
          </a:bodyPr>
          <a:lstStyle/>
          <a:p>
            <a:r>
              <a:rPr lang="en-US" sz="1350"/>
              <a:t>The School Counselor assists with the management of activities that establish, maintain, and enhance the comprehensive school counseling program.</a:t>
            </a:r>
          </a:p>
          <a:p>
            <a:r>
              <a:rPr lang="en-US" sz="1350"/>
              <a:t>Components include:</a:t>
            </a:r>
          </a:p>
          <a:p>
            <a:endParaRPr lang="en-US" sz="1350"/>
          </a:p>
          <a:p>
            <a:pPr lvl="1">
              <a:buFont typeface="Wingdings" charset="2"/>
              <a:buChar char="Ø"/>
            </a:pPr>
            <a:r>
              <a:rPr lang="en-US" sz="1350"/>
              <a:t>Professional Development</a:t>
            </a:r>
          </a:p>
          <a:p>
            <a:pPr lvl="1">
              <a:buFont typeface="Wingdings" charset="2"/>
              <a:buChar char="Ø"/>
            </a:pPr>
            <a:r>
              <a:rPr lang="en-US" sz="1350"/>
              <a:t>Consultation</a:t>
            </a:r>
          </a:p>
          <a:p>
            <a:pPr lvl="1">
              <a:buFont typeface="Wingdings" charset="2"/>
              <a:buChar char="Ø"/>
            </a:pPr>
            <a:r>
              <a:rPr lang="en-US" sz="1350"/>
              <a:t>Community Outreach</a:t>
            </a:r>
          </a:p>
          <a:p>
            <a:pPr>
              <a:buFont typeface="Wingdings" charset="2"/>
              <a:buChar char="Ø"/>
            </a:pPr>
            <a:endParaRPr lang="en-US" sz="1350"/>
          </a:p>
        </p:txBody>
      </p:sp>
    </p:spTree>
    <p:extLst>
      <p:ext uri="{BB962C8B-B14F-4D97-AF65-F5344CB8AC3E}">
        <p14:creationId xmlns:p14="http://schemas.microsoft.com/office/powerpoint/2010/main" val="183170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1759" y="1416224"/>
            <a:ext cx="6576299" cy="3762506"/>
          </a:xfrm>
        </p:spPr>
      </p:pic>
    </p:spTree>
    <p:extLst>
      <p:ext uri="{BB962C8B-B14F-4D97-AF65-F5344CB8AC3E}">
        <p14:creationId xmlns:p14="http://schemas.microsoft.com/office/powerpoint/2010/main" val="28314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DB74EB-2A7D-443D-B969-8BF48F993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7713256" y="1337028"/>
            <a:ext cx="2474684" cy="4183380"/>
          </a:xfrm>
        </p:spPr>
        <p:txBody>
          <a:bodyPr anchor="ctr">
            <a:normAutofit/>
          </a:bodyPr>
          <a:lstStyle/>
          <a:p>
            <a:r>
              <a:rPr lang="en-US" sz="2775" b="1"/>
              <a:t>Benefits of a Comprehensive School Counseling Program </a:t>
            </a:r>
          </a:p>
        </p:txBody>
      </p:sp>
      <p:sp>
        <p:nvSpPr>
          <p:cNvPr id="12" name="Rectangle 11">
            <a:extLst>
              <a:ext uri="{FF2B5EF4-FFF2-40B4-BE49-F238E27FC236}">
                <a16:creationId xmlns:a16="http://schemas.microsoft.com/office/drawing/2014/main" xmlns="" id="{19036E77-5F7B-494E-A117-FEA947B357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1746" y="857250"/>
            <a:ext cx="171450" cy="51435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EC85C56F-E9C5-4B15-BAC3-0593BEDE08BA}"/>
              </a:ext>
            </a:extLst>
          </p:cNvPr>
          <p:cNvGraphicFramePr>
            <a:graphicFrameLocks noGrp="1"/>
          </p:cNvGraphicFramePr>
          <p:nvPr>
            <p:ph idx="1"/>
          </p:nvPr>
        </p:nvGraphicFramePr>
        <p:xfrm>
          <a:off x="2112169" y="1337073"/>
          <a:ext cx="4469606" cy="418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5523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E1665A6-74DB-4F44-A6EF-F01205E87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defRPr/>
            </a:pPr>
            <a:endParaRPr lang="en-US">
              <a:solidFill>
                <a:prstClr val="white"/>
              </a:solidFill>
              <a:latin typeface="Franklin Gothic Book" panose="020B0503020102020204"/>
            </a:endParaRPr>
          </a:p>
        </p:txBody>
      </p:sp>
      <p:sp>
        <p:nvSpPr>
          <p:cNvPr id="2" name="Title 1"/>
          <p:cNvSpPr>
            <a:spLocks noGrp="1"/>
          </p:cNvSpPr>
          <p:nvPr>
            <p:ph type="title"/>
          </p:nvPr>
        </p:nvSpPr>
        <p:spPr>
          <a:xfrm>
            <a:off x="2006601" y="685800"/>
            <a:ext cx="8178799" cy="1485900"/>
          </a:xfrm>
          <a:noFill/>
        </p:spPr>
        <p:txBody>
          <a:bodyPr>
            <a:normAutofit/>
          </a:bodyPr>
          <a:lstStyle/>
          <a:p>
            <a:pPr algn="ctr"/>
            <a:r>
              <a:rPr lang="en-US" b="1" dirty="0"/>
              <a:t>Counselor Planning Time</a:t>
            </a:r>
            <a:endParaRPr lang="en-US" b="1"/>
          </a:p>
        </p:txBody>
      </p:sp>
      <p:graphicFrame>
        <p:nvGraphicFramePr>
          <p:cNvPr id="5" name="Content Placeholder 2">
            <a:extLst>
              <a:ext uri="{FF2B5EF4-FFF2-40B4-BE49-F238E27FC236}">
                <a16:creationId xmlns:a16="http://schemas.microsoft.com/office/drawing/2014/main" xmlns="" id="{DC548B0C-A7CE-495F-B172-42EAF2FDD8C4}"/>
              </a:ext>
            </a:extLst>
          </p:cNvPr>
          <p:cNvGraphicFramePr>
            <a:graphicFrameLocks noGrp="1"/>
          </p:cNvGraphicFramePr>
          <p:nvPr>
            <p:ph idx="1"/>
          </p:nvPr>
        </p:nvGraphicFramePr>
        <p:xfrm>
          <a:off x="2366229" y="2286000"/>
          <a:ext cx="7459542"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0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C89EA62-F38E-4285-A105-C5E1BD3600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88644" y="1415603"/>
            <a:ext cx="8005588" cy="4012253"/>
            <a:chOff x="752858" y="744469"/>
            <a:chExt cx="10674117" cy="5349671"/>
          </a:xfrm>
        </p:grpSpPr>
        <p:sp>
          <p:nvSpPr>
            <p:cNvPr id="8" name="Freeform 6">
              <a:extLst>
                <a:ext uri="{FF2B5EF4-FFF2-40B4-BE49-F238E27FC236}">
                  <a16:creationId xmlns:a16="http://schemas.microsoft.com/office/drawing/2014/main" xmlns="" id="{2CF6E46A-CCCD-4728-B011-E147B23629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xmlns="" id="{2E2C684B-30C9-4689-A529-EBF1B8ADB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xmlns="" id="{EC2B4A13-0632-456F-A66A-2D0CDB9D3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13" name="Freeform: Shape 12">
            <a:extLst>
              <a:ext uri="{FF2B5EF4-FFF2-40B4-BE49-F238E27FC236}">
                <a16:creationId xmlns:a16="http://schemas.microsoft.com/office/drawing/2014/main" xmlns="" id="{1568A552-34C4-41D2-A36B-9E86EC569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H="1">
            <a:off x="2821990" y="166412"/>
            <a:ext cx="1317438" cy="3306366"/>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pPr defTabSz="342900">
              <a:defRPr/>
            </a:pPr>
            <a:endParaRPr lang="en-US" sz="1350" dirty="0">
              <a:solidFill>
                <a:prstClr val="black"/>
              </a:solidFill>
              <a:latin typeface="Franklin Gothic Book" panose="020B0503020102020204"/>
            </a:endParaRPr>
          </a:p>
        </p:txBody>
      </p:sp>
      <p:sp>
        <p:nvSpPr>
          <p:cNvPr id="15" name="Freeform: Shape 14">
            <a:extLst>
              <a:ext uri="{FF2B5EF4-FFF2-40B4-BE49-F238E27FC236}">
                <a16:creationId xmlns:a16="http://schemas.microsoft.com/office/drawing/2014/main" xmlns="" id="{B8BE655E-142C-41C9-895E-54D55EDDAF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V="1">
            <a:off x="8029082" y="2493998"/>
            <a:ext cx="1316948" cy="3306366"/>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 name="Title 1"/>
          <p:cNvSpPr>
            <a:spLocks noGrp="1"/>
          </p:cNvSpPr>
          <p:nvPr>
            <p:ph type="title"/>
          </p:nvPr>
        </p:nvSpPr>
        <p:spPr>
          <a:xfrm>
            <a:off x="2337005" y="1671857"/>
            <a:ext cx="7477433" cy="2655336"/>
          </a:xfrm>
        </p:spPr>
        <p:txBody>
          <a:bodyPr vert="horz" lIns="68580" tIns="34290" rIns="68580" bIns="34290" rtlCol="0" anchor="b">
            <a:normAutofit/>
          </a:bodyPr>
          <a:lstStyle/>
          <a:p>
            <a:pPr algn="ctr"/>
            <a:r>
              <a:rPr lang="en-US" sz="2175" cap="all" dirty="0"/>
              <a:t>School counselors provide consultation to teachers and administrators to accomplish Academic, College &amp; Career and Social/Emotional goals. The collaborative work of our teachers, parents, agency representatives, and all members of the school's community, led by the school counselor, is needed to support our students in reaching these goals. (SDP -  District Counseling Plan)</a:t>
            </a:r>
          </a:p>
        </p:txBody>
      </p:sp>
      <p:sp>
        <p:nvSpPr>
          <p:cNvPr id="17" name="Rectangle 16">
            <a:extLst>
              <a:ext uri="{FF2B5EF4-FFF2-40B4-BE49-F238E27FC236}">
                <a16:creationId xmlns:a16="http://schemas.microsoft.com/office/drawing/2014/main" xmlns="" id="{198CC593-9FF4-46EF-81AE-2D26922F15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2" y="5697290"/>
            <a:ext cx="9143999" cy="303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342900">
              <a:defRPr/>
            </a:pPr>
            <a:endParaRPr lang="en-US" sz="1350" dirty="0">
              <a:solidFill>
                <a:prstClr val="white"/>
              </a:solidFill>
              <a:latin typeface="Franklin Gothic Book" panose="020B0503020102020204"/>
            </a:endParaRPr>
          </a:p>
        </p:txBody>
      </p:sp>
    </p:spTree>
    <p:extLst>
      <p:ext uri="{BB962C8B-B14F-4D97-AF65-F5344CB8AC3E}">
        <p14:creationId xmlns:p14="http://schemas.microsoft.com/office/powerpoint/2010/main" val="189458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2700" y="1371601"/>
            <a:ext cx="7200900" cy="1114425"/>
          </a:xfrm>
        </p:spPr>
        <p:txBody>
          <a:bodyPr>
            <a:normAutofit/>
          </a:bodyPr>
          <a:lstStyle/>
          <a:p>
            <a:r>
              <a:rPr lang="en-US" b="1" dirty="0"/>
              <a:t>What services do school counselors provide?</a:t>
            </a:r>
            <a:endParaRPr lang="en-US" b="1"/>
          </a:p>
        </p:txBody>
      </p:sp>
      <p:graphicFrame>
        <p:nvGraphicFramePr>
          <p:cNvPr id="5" name="Content Placeholder 2">
            <a:extLst>
              <a:ext uri="{FF2B5EF4-FFF2-40B4-BE49-F238E27FC236}">
                <a16:creationId xmlns:a16="http://schemas.microsoft.com/office/drawing/2014/main" xmlns="" id="{FBF122AD-1F1D-4BE3-AF40-07CD3140BE69}"/>
              </a:ext>
            </a:extLst>
          </p:cNvPr>
          <p:cNvGraphicFramePr>
            <a:graphicFrameLocks noGrp="1"/>
          </p:cNvGraphicFramePr>
          <p:nvPr>
            <p:ph idx="1"/>
          </p:nvPr>
        </p:nvGraphicFramePr>
        <p:xfrm>
          <a:off x="2552700" y="2571750"/>
          <a:ext cx="7200900" cy="268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55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DB74EB-2A7D-443D-B969-8BF48F993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7713256" y="1337028"/>
            <a:ext cx="2474684" cy="4183380"/>
          </a:xfrm>
        </p:spPr>
        <p:txBody>
          <a:bodyPr anchor="ctr">
            <a:normAutofit/>
          </a:bodyPr>
          <a:lstStyle/>
          <a:p>
            <a:r>
              <a:rPr lang="en-US" b="1" dirty="0"/>
              <a:t>Academic Program Goals</a:t>
            </a:r>
            <a:endParaRPr lang="en-US" b="1"/>
          </a:p>
        </p:txBody>
      </p:sp>
      <p:sp>
        <p:nvSpPr>
          <p:cNvPr id="12" name="Rectangle 11">
            <a:extLst>
              <a:ext uri="{FF2B5EF4-FFF2-40B4-BE49-F238E27FC236}">
                <a16:creationId xmlns:a16="http://schemas.microsoft.com/office/drawing/2014/main" xmlns="" id="{19036E77-5F7B-494E-A117-FEA947B357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1746" y="857250"/>
            <a:ext cx="171450" cy="51435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04C97157-5ADD-4EEF-8237-2F6D2AFABFE0}"/>
              </a:ext>
            </a:extLst>
          </p:cNvPr>
          <p:cNvGraphicFramePr>
            <a:graphicFrameLocks noGrp="1"/>
          </p:cNvGraphicFramePr>
          <p:nvPr>
            <p:ph idx="1"/>
          </p:nvPr>
        </p:nvGraphicFramePr>
        <p:xfrm>
          <a:off x="2112169" y="1337073"/>
          <a:ext cx="4469606" cy="418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4044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DB74EB-2A7D-443D-B969-8BF48F993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7713256" y="1337028"/>
            <a:ext cx="2474684" cy="4183380"/>
          </a:xfrm>
        </p:spPr>
        <p:txBody>
          <a:bodyPr anchor="ctr">
            <a:normAutofit/>
          </a:bodyPr>
          <a:lstStyle/>
          <a:p>
            <a:r>
              <a:rPr lang="en-US" b="1" dirty="0"/>
              <a:t>College and Career Program Goals</a:t>
            </a:r>
            <a:endParaRPr lang="en-US" b="1"/>
          </a:p>
        </p:txBody>
      </p:sp>
      <p:sp>
        <p:nvSpPr>
          <p:cNvPr id="12" name="Rectangle 11">
            <a:extLst>
              <a:ext uri="{FF2B5EF4-FFF2-40B4-BE49-F238E27FC236}">
                <a16:creationId xmlns:a16="http://schemas.microsoft.com/office/drawing/2014/main" xmlns="" id="{19036E77-5F7B-494E-A117-FEA947B357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1746" y="857250"/>
            <a:ext cx="171450" cy="51435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18310AF5-FE71-4C92-9651-42C92A4B9A0F}"/>
              </a:ext>
            </a:extLst>
          </p:cNvPr>
          <p:cNvGraphicFramePr>
            <a:graphicFrameLocks noGrp="1"/>
          </p:cNvGraphicFramePr>
          <p:nvPr>
            <p:ph idx="1"/>
          </p:nvPr>
        </p:nvGraphicFramePr>
        <p:xfrm>
          <a:off x="2112169" y="1337073"/>
          <a:ext cx="4469606" cy="418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9853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DB74EB-2A7D-443D-B969-8BF48F993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7713256" y="1337028"/>
            <a:ext cx="2474684" cy="4183380"/>
          </a:xfrm>
        </p:spPr>
        <p:txBody>
          <a:bodyPr anchor="ctr">
            <a:normAutofit/>
          </a:bodyPr>
          <a:lstStyle/>
          <a:p>
            <a:r>
              <a:rPr lang="en-US" sz="2325" b="1"/>
              <a:t>Social/Emotional Program Goals</a:t>
            </a:r>
          </a:p>
        </p:txBody>
      </p:sp>
      <p:sp>
        <p:nvSpPr>
          <p:cNvPr id="12" name="Rectangle 11">
            <a:extLst>
              <a:ext uri="{FF2B5EF4-FFF2-40B4-BE49-F238E27FC236}">
                <a16:creationId xmlns:a16="http://schemas.microsoft.com/office/drawing/2014/main" xmlns="" id="{19036E77-5F7B-494E-A117-FEA947B357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1746" y="857250"/>
            <a:ext cx="171450" cy="51435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F83291B1-6C77-4D26-9B4F-FA97DFFDFF9F}"/>
              </a:ext>
            </a:extLst>
          </p:cNvPr>
          <p:cNvGraphicFramePr>
            <a:graphicFrameLocks noGrp="1"/>
          </p:cNvGraphicFramePr>
          <p:nvPr>
            <p:ph idx="1"/>
          </p:nvPr>
        </p:nvGraphicFramePr>
        <p:xfrm>
          <a:off x="2112169" y="1337073"/>
          <a:ext cx="4469606" cy="418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4637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095" y="1089766"/>
            <a:ext cx="7200900" cy="1114425"/>
          </a:xfrm>
        </p:spPr>
        <p:txBody>
          <a:bodyPr/>
          <a:lstStyle/>
          <a:p>
            <a:pPr algn="ctr"/>
            <a:r>
              <a:rPr lang="en-US" b="1" dirty="0"/>
              <a:t>ASCA National Model </a:t>
            </a:r>
          </a:p>
        </p:txBody>
      </p:sp>
      <p:pic>
        <p:nvPicPr>
          <p:cNvPr id="4" name="Picture 3"/>
          <p:cNvPicPr>
            <a:picLocks noChangeAspect="1"/>
          </p:cNvPicPr>
          <p:nvPr/>
        </p:nvPicPr>
        <p:blipFill>
          <a:blip r:embed="rId3"/>
          <a:stretch>
            <a:fillRect/>
          </a:stretch>
        </p:blipFill>
        <p:spPr>
          <a:xfrm>
            <a:off x="4310610" y="1886638"/>
            <a:ext cx="3703871" cy="3691358"/>
          </a:xfrm>
          <a:prstGeom prst="rect">
            <a:avLst/>
          </a:prstGeom>
        </p:spPr>
      </p:pic>
    </p:spTree>
    <p:extLst>
      <p:ext uri="{BB962C8B-B14F-4D97-AF65-F5344CB8AC3E}">
        <p14:creationId xmlns:p14="http://schemas.microsoft.com/office/powerpoint/2010/main" val="133996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4BB1650-B616-4EFB-9FB7-5D93104B5A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2" y="85725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3" name="Content Placeholder 2"/>
          <p:cNvSpPr>
            <a:spLocks noGrp="1"/>
          </p:cNvSpPr>
          <p:nvPr>
            <p:ph idx="1"/>
          </p:nvPr>
        </p:nvSpPr>
        <p:spPr>
          <a:xfrm>
            <a:off x="2415540" y="1748790"/>
            <a:ext cx="4026772" cy="3360420"/>
          </a:xfrm>
        </p:spPr>
        <p:txBody>
          <a:bodyPr anchor="ctr">
            <a:normAutofit/>
          </a:bodyPr>
          <a:lstStyle/>
          <a:p>
            <a:r>
              <a:rPr lang="en-US"/>
              <a:t>School counselors who are implementing comprehensive, data driven school counseling programs are able to show the direct impact on the school community and how their targeted interventions are making a difference. </a:t>
            </a:r>
          </a:p>
        </p:txBody>
      </p:sp>
      <p:sp>
        <p:nvSpPr>
          <p:cNvPr id="10" name="Rectangle 9">
            <a:extLst>
              <a:ext uri="{FF2B5EF4-FFF2-40B4-BE49-F238E27FC236}">
                <a16:creationId xmlns:a16="http://schemas.microsoft.com/office/drawing/2014/main" xmlns="" id="{BB47C962-A905-4168-832D-BF622B381E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169888" y="857250"/>
            <a:ext cx="3498112"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12" name="Freeform 6">
            <a:extLst>
              <a:ext uri="{FF2B5EF4-FFF2-40B4-BE49-F238E27FC236}">
                <a16:creationId xmlns:a16="http://schemas.microsoft.com/office/drawing/2014/main" xmlns="" id="{B0CAA55C-9F48-4F94-95AA-5635394974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11577" y="1337310"/>
            <a:ext cx="1722021" cy="275623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 name="Title 1"/>
          <p:cNvSpPr>
            <a:spLocks noGrp="1"/>
          </p:cNvSpPr>
          <p:nvPr>
            <p:ph type="title"/>
          </p:nvPr>
        </p:nvSpPr>
        <p:spPr>
          <a:xfrm>
            <a:off x="7916270" y="1796387"/>
            <a:ext cx="2349122" cy="3226843"/>
          </a:xfrm>
        </p:spPr>
        <p:txBody>
          <a:bodyPr>
            <a:normAutofit/>
          </a:bodyPr>
          <a:lstStyle/>
          <a:p>
            <a:r>
              <a:rPr lang="en-US" sz="3000" b="1">
                <a:solidFill>
                  <a:schemeClr val="bg2"/>
                </a:solidFill>
              </a:rPr>
              <a:t>What Does Data Say?</a:t>
            </a:r>
          </a:p>
        </p:txBody>
      </p:sp>
    </p:spTree>
    <p:extLst>
      <p:ext uri="{BB962C8B-B14F-4D97-AF65-F5344CB8AC3E}">
        <p14:creationId xmlns:p14="http://schemas.microsoft.com/office/powerpoint/2010/main" val="397779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0BC9609-A8AF-411F-A9E0-C3B93C8945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2004061" y="1337028"/>
            <a:ext cx="2474684" cy="4183380"/>
          </a:xfrm>
        </p:spPr>
        <p:txBody>
          <a:bodyPr anchor="ctr">
            <a:normAutofit/>
          </a:bodyPr>
          <a:lstStyle/>
          <a:p>
            <a:pPr algn="ctr"/>
            <a:r>
              <a:rPr lang="en-US" b="1" dirty="0"/>
              <a:t>Leader of the Pack</a:t>
            </a:r>
          </a:p>
        </p:txBody>
      </p:sp>
      <p:graphicFrame>
        <p:nvGraphicFramePr>
          <p:cNvPr id="5" name="Content Placeholder 2">
            <a:extLst>
              <a:ext uri="{FF2B5EF4-FFF2-40B4-BE49-F238E27FC236}">
                <a16:creationId xmlns:a16="http://schemas.microsoft.com/office/drawing/2014/main" xmlns="" id="{915921A1-8042-4AAC-AD0D-9D1B9A609637}"/>
              </a:ext>
            </a:extLst>
          </p:cNvPr>
          <p:cNvGraphicFramePr>
            <a:graphicFrameLocks noGrp="1"/>
          </p:cNvGraphicFramePr>
          <p:nvPr>
            <p:ph idx="1"/>
          </p:nvPr>
        </p:nvGraphicFramePr>
        <p:xfrm>
          <a:off x="5200104" y="1337029"/>
          <a:ext cx="4879728" cy="418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35316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975</Words>
  <Application>Microsoft Office PowerPoint</Application>
  <PresentationFormat>Widescreen</PresentationFormat>
  <Paragraphs>88</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Franklin Gothic Book</vt:lpstr>
      <vt:lpstr>Wingdings</vt:lpstr>
      <vt:lpstr>Crop</vt:lpstr>
      <vt:lpstr>School Counseling</vt:lpstr>
      <vt:lpstr>School counselors provide consultation to teachers and administrators to accomplish Academic, College &amp; Career and Social/Emotional goals. The collaborative work of our teachers, parents, agency representatives, and all members of the school's community, led by the school counselor, is needed to support our students in reaching these goals. (SDP -  District Counseling Plan)</vt:lpstr>
      <vt:lpstr>What services do school counselors provide?</vt:lpstr>
      <vt:lpstr>Academic Program Goals</vt:lpstr>
      <vt:lpstr>College and Career Program Goals</vt:lpstr>
      <vt:lpstr>Social/Emotional Program Goals</vt:lpstr>
      <vt:lpstr>ASCA National Model </vt:lpstr>
      <vt:lpstr>What Does Data Say?</vt:lpstr>
      <vt:lpstr>Leader of the Pack</vt:lpstr>
      <vt:lpstr>Intervention Teams</vt:lpstr>
      <vt:lpstr>Services and Interventions</vt:lpstr>
      <vt:lpstr>System Support</vt:lpstr>
      <vt:lpstr>PowerPoint Presentation</vt:lpstr>
      <vt:lpstr>Benefits of a Comprehensive School Counseling Program </vt:lpstr>
      <vt:lpstr>Counselor Planning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SHAYAN ALI</dc:creator>
  <cp:lastModifiedBy>Base Line</cp:lastModifiedBy>
  <cp:revision>2</cp:revision>
  <dcterms:created xsi:type="dcterms:W3CDTF">2020-05-03T07:45:36Z</dcterms:created>
  <dcterms:modified xsi:type="dcterms:W3CDTF">2020-05-04T03:57:35Z</dcterms:modified>
</cp:coreProperties>
</file>