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3DFC3-3C1B-41CE-B67C-5F260745C5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E06854-6C22-4E4F-B3E2-7A3316D57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65CCBE-1363-43C4-BA8B-8820895F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B0F-D71D-45FD-AAFF-83B77443C44F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CD374-9B2B-4878-9FE3-364C03521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FF4F3-363C-4B60-9FFB-7146113B2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B7D-6CFC-498E-AE71-7F2CBCF3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77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403C6-4840-446C-9C6A-502D7A361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83E359-BF8A-40E3-8359-1A8ECEF2C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9016D-C370-41D6-9C57-DBC939D5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B0F-D71D-45FD-AAFF-83B77443C44F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45461-7465-4C97-8E37-5C54D7CA8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F204F-C5A6-495F-8770-F0C21EBE7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B7D-6CFC-498E-AE71-7F2CBCF3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40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1E6E3A-7F12-41EF-B8AF-B404212CBC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398C24-BCAB-48B7-B2C0-17DB6446B4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17EA8-DFD3-4470-8AC9-CD2C2A0CE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B0F-D71D-45FD-AAFF-83B77443C44F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8B019-12A8-4E77-97B6-0E26555D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55364-7810-4EB7-8738-ABA016925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B7D-6CFC-498E-AE71-7F2CBCF3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BA93B-6873-4B58-AA97-B0AD4F9FA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D267B-23CA-4366-9B9D-1971CBB7E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CA106-3178-44F9-8DF6-E4EC58949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B0F-D71D-45FD-AAFF-83B77443C44F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BDA22-31B4-4E13-8986-15144368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AA8C9-FE28-4944-81D6-6B4383394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B7D-6CFC-498E-AE71-7F2CBCF3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0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04BE4-49F8-4DF7-A6E5-7F0A822C8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6ED6A-1CD1-4FD1-9BE4-0E6CAB763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9FEA8-7E46-424E-A530-EB3FE9D39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B0F-D71D-45FD-AAFF-83B77443C44F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FE4DE-2573-4244-AD3F-7ECBEE89D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FA325-C91E-4F41-BB6B-027CF47BF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B7D-6CFC-498E-AE71-7F2CBCF3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6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15923-4BCC-43B7-A68D-144071C47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11413-D78D-4407-BF96-E789B872AA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33AA78-4A3F-4B2D-9CBD-B7C6B4556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ECFEF8-5766-41F7-B59C-981CF8A76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B0F-D71D-45FD-AAFF-83B77443C44F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14C13-543E-4B3F-BF9A-938E3FD64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19485-DB1F-4A2B-8E69-23355D4D2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B7D-6CFC-498E-AE71-7F2CBCF3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6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5C9DB-0AAB-4805-B3E9-365D7B166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B4E422-FB74-4045-AE73-558EBC98B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9D33AE-7EE5-4BC0-A0D9-5E7076A0D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A49CF2-C274-4AAE-929E-1D70723CF2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DFA4C6-03EF-40C4-9356-91A3708346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79DD3F-7233-4516-8B6F-87F077EE4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B0F-D71D-45FD-AAFF-83B77443C44F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CDA55A-9C27-43EF-A641-55D276940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9470DD-0655-4C50-8E7C-2B6E2340F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B7D-6CFC-498E-AE71-7F2CBCF3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1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E3971-F3CD-4B46-952F-756B89CD9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0A2103-91CF-4C1C-8783-FB0C344A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B0F-D71D-45FD-AAFF-83B77443C44F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948BD9-2415-437E-918A-55600F09A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41115E-FBEB-423F-9D6A-0F7BD3F06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B7D-6CFC-498E-AE71-7F2CBCF3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95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A9F0FD-79F4-45F7-9504-366585D68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B0F-D71D-45FD-AAFF-83B77443C44F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E50333-D565-4232-A6FE-38E896E3E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A9A49-2F81-4D9C-9D2C-FA308455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B7D-6CFC-498E-AE71-7F2CBCF3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35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30156-23E3-485A-98C4-4D52E2C7E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94B6A-8166-46C5-BFE9-C75413E82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6C52D-2C9E-495E-9813-813EF192E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8F86E7-C871-4320-8489-1D70B33B9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B0F-D71D-45FD-AAFF-83B77443C44F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375B3-5A5D-41BC-AB55-80E7E2D94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A61F4D-0A94-424E-8038-821F06A63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B7D-6CFC-498E-AE71-7F2CBCF3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42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36353-8FA7-420B-87A7-ECC633D80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C5F084-B07B-4007-9D6D-AE0392BD4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55970A-C2F2-4F11-85BF-66A8C127A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1A6A50-F654-4220-88BF-2D7D9C0F8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9B0F-D71D-45FD-AAFF-83B77443C44F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9A8DD-FEF1-4F83-A32F-6D62C9DB4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52C25-AB72-4FF3-A2A1-A13974768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B7D-6CFC-498E-AE71-7F2CBCF3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6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7526EE-AF66-4153-BAE3-E11FA27AB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4D97FF-9AC3-46B2-990D-3AEA7E53E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9FC15-D250-41C9-90DC-744E39B521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A9B0F-D71D-45FD-AAFF-83B77443C44F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4957F-0F16-4D8B-BB0D-3F19A8849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2B057-225A-4809-8797-26A6BFC27B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76B7D-6CFC-498E-AE71-7F2CBCF3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24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85BA7-1047-440E-818C-559E52BCA5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Endangerment and extinction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02D8D7-6862-45D3-B95C-E852C787EC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Genetic resources and conservation</a:t>
            </a:r>
          </a:p>
          <a:p>
            <a:r>
              <a:rPr lang="en-US" dirty="0"/>
              <a:t>BS Biotechnology (6</a:t>
            </a:r>
            <a:r>
              <a:rPr lang="en-US" baseline="30000" dirty="0"/>
              <a:t>th</a:t>
            </a:r>
            <a:r>
              <a:rPr lang="en-US" dirty="0"/>
              <a:t> Semester)</a:t>
            </a:r>
          </a:p>
          <a:p>
            <a:r>
              <a:rPr lang="en-US" dirty="0"/>
              <a:t>University of Sargodha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650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E859D-4D18-492D-AAB4-683676B97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Endanger and extinct species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6A3AB-D131-4F62-81C8-6AE68446C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/>
              <a:t>Endangered species</a:t>
            </a:r>
            <a:r>
              <a:rPr lang="en-GB" dirty="0"/>
              <a:t>, any species that is at risk of extinction because of a sudden rapid decrease in its population or a loss of its critical habitat.</a:t>
            </a:r>
          </a:p>
          <a:p>
            <a:pPr algn="just"/>
            <a:r>
              <a:rPr lang="en-GB" b="1" dirty="0"/>
              <a:t>Threatened species</a:t>
            </a:r>
            <a:r>
              <a:rPr lang="en-GB" dirty="0"/>
              <a:t>, any species in danger of becoming endangered in the near future.</a:t>
            </a:r>
          </a:p>
          <a:p>
            <a:pPr algn="just"/>
            <a:r>
              <a:rPr lang="en-GB" b="1" dirty="0"/>
              <a:t>Rare species</a:t>
            </a:r>
            <a:r>
              <a:rPr lang="en-GB" dirty="0"/>
              <a:t>, any species that are limited in their distribution.</a:t>
            </a:r>
          </a:p>
          <a:p>
            <a:pPr algn="just"/>
            <a:r>
              <a:rPr lang="en-GB" b="1" dirty="0"/>
              <a:t>Extinct species</a:t>
            </a:r>
            <a:r>
              <a:rPr lang="en-GB" dirty="0"/>
              <a:t>, Any specie of animal or plant whose no more individuals are alive anywhere in the world- the specie has died out.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95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6CE8-87F8-4E14-9094-7FFA95048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Extinction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DEE32-AEEA-475F-985D-AD1CA5763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Extinction is the disappearance of an entire specie.</a:t>
            </a:r>
          </a:p>
          <a:p>
            <a:r>
              <a:rPr lang="en-US" dirty="0"/>
              <a:t>If a specie dose not have the genetic traits to survive in its environment then the species will eventually become extinct.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616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3FEB7-04E6-4604-9924-42C52DB40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endangerment and extinction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15372-AB0E-445F-AF50-49770A596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Rarity: </a:t>
            </a:r>
            <a:r>
              <a:rPr lang="en-US" dirty="0"/>
              <a:t>When there are very few individual of the species left, there are less available mates. </a:t>
            </a:r>
            <a:r>
              <a:rPr lang="en-US" sz="2000" dirty="0"/>
              <a:t>Animals can be rare if they have very specific food or nesting requirements, are sensitive to change, compete with other species, migrate or interfere with human activities in some way. </a:t>
            </a:r>
          </a:p>
          <a:p>
            <a:r>
              <a:rPr lang="en-US" b="1" dirty="0"/>
              <a:t>Inbreeding: </a:t>
            </a:r>
            <a:r>
              <a:rPr lang="en-US" dirty="0"/>
              <a:t>When animals mate too much within their own group. The offspring become less able to survive and adapt in a healthy way. </a:t>
            </a:r>
          </a:p>
          <a:p>
            <a:r>
              <a:rPr lang="en-US" b="1" dirty="0"/>
              <a:t>Hybridization: </a:t>
            </a:r>
            <a:r>
              <a:rPr lang="en-US" dirty="0"/>
              <a:t>When two animals from different closely related species mate, they might pass on genes that are less healthy. </a:t>
            </a:r>
            <a:r>
              <a:rPr lang="en-US" sz="2400" dirty="0"/>
              <a:t>Like Mule (Mate of horse and donkey) or Quagga (mate of Horse and Zebra)</a:t>
            </a:r>
          </a:p>
          <a:p>
            <a:r>
              <a:rPr lang="en-US" b="1" dirty="0"/>
              <a:t>Loss of Habitat: </a:t>
            </a:r>
            <a:r>
              <a:rPr lang="en-US" dirty="0"/>
              <a:t>When an animal’s habitat is destroyed and they have nowhere to live. Urbanization and deforestation are two major causes of habitat loss.</a:t>
            </a:r>
          </a:p>
        </p:txBody>
      </p:sp>
    </p:spTree>
    <p:extLst>
      <p:ext uri="{BB962C8B-B14F-4D97-AF65-F5344CB8AC3E}">
        <p14:creationId xmlns:p14="http://schemas.microsoft.com/office/powerpoint/2010/main" val="87834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338D3-317D-49AF-BCED-DC6D51E67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endangerment and extinction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46822-BD03-42C3-A06D-6A7B1D04A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Long term environmental trends: </a:t>
            </a:r>
            <a:r>
              <a:rPr lang="en-US" dirty="0"/>
              <a:t>Gradual changes in the climate can also leads to the specie endangerment or extinction. Scientists think that dinosaurs became extinct because of a slow cooling of the earth.</a:t>
            </a:r>
          </a:p>
          <a:p>
            <a:r>
              <a:rPr lang="en-US" b="1" dirty="0"/>
              <a:t>Catastrophe: </a:t>
            </a:r>
            <a:r>
              <a:rPr lang="en-US" dirty="0"/>
              <a:t>natural disasters like volcano eruption, tsunami, dramatic changes in climate can leads to habitat loss and specie death which will eventually decrease the number and abundance of species.</a:t>
            </a:r>
          </a:p>
          <a:p>
            <a:r>
              <a:rPr lang="en-US" b="1" dirty="0"/>
              <a:t>Reduction of mutualistic population: </a:t>
            </a:r>
            <a:r>
              <a:rPr lang="en-US" dirty="0"/>
              <a:t>If two species are dependent on each other then the endangering/extinction of one also endangers/extinct the other.  </a:t>
            </a:r>
          </a:p>
        </p:txBody>
      </p:sp>
    </p:spTree>
    <p:extLst>
      <p:ext uri="{BB962C8B-B14F-4D97-AF65-F5344CB8AC3E}">
        <p14:creationId xmlns:p14="http://schemas.microsoft.com/office/powerpoint/2010/main" val="2813124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AAD78-5BC6-4369-A760-FC6687612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endangerment and extinction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B2FAC-6C80-48FD-A3A7-7FFB93918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Competition: </a:t>
            </a:r>
            <a:r>
              <a:rPr lang="en-US" dirty="0"/>
              <a:t>When a new specie is introduced to a habitat, then the stronger of the two species will be more likely to survive. </a:t>
            </a:r>
          </a:p>
          <a:p>
            <a:r>
              <a:rPr lang="en-US" b="1" dirty="0"/>
              <a:t>Predators: </a:t>
            </a:r>
            <a:r>
              <a:rPr lang="en-US" dirty="0"/>
              <a:t>When the population of a species of predator in a habitat suddenly increase the population of their prey decreases. </a:t>
            </a:r>
          </a:p>
          <a:p>
            <a:r>
              <a:rPr lang="en-US" b="1" dirty="0"/>
              <a:t>Disease: </a:t>
            </a:r>
            <a:r>
              <a:rPr lang="en-US" dirty="0"/>
              <a:t>If a particular sickness spreads quickly throughout a particular specie, then many may die before they can reproduce. </a:t>
            </a:r>
          </a:p>
          <a:p>
            <a:r>
              <a:rPr lang="en-US" b="1" dirty="0"/>
              <a:t>Hunting: </a:t>
            </a:r>
            <a:r>
              <a:rPr lang="en-US" dirty="0"/>
              <a:t>Excessive Hunting of any specie can make it harder for the species to renew its number which will leads to specie endangerment/extinction.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873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DCD1A-C0F1-441F-984D-4CA062460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species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2FCDA-E00C-4512-B3F4-3C31FF0CE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Species of all living organisms are very important because of their medicinal, ecological, agricultural and commercial value. </a:t>
            </a:r>
          </a:p>
          <a:p>
            <a:pPr marL="0" indent="0">
              <a:buNone/>
            </a:pPr>
            <a:r>
              <a:rPr lang="en-US" b="1" u="sng" dirty="0"/>
              <a:t>Medicine</a:t>
            </a:r>
            <a:r>
              <a:rPr lang="en-US" u="sng" dirty="0"/>
              <a:t>: </a:t>
            </a:r>
            <a:r>
              <a:rPr lang="en-US" dirty="0"/>
              <a:t>Various species play an important role as source of drugs, which are critically important to treat several diseases. Like bacteria are an important source of antibiotics. </a:t>
            </a:r>
          </a:p>
          <a:p>
            <a:pPr marL="0" indent="0">
              <a:buNone/>
            </a:pPr>
            <a:r>
              <a:rPr lang="en-US" dirty="0"/>
              <a:t>Similarly, various plant also act as source of drugs </a:t>
            </a:r>
          </a:p>
          <a:p>
            <a:pPr marL="0" indent="0">
              <a:buNone/>
            </a:pPr>
            <a:r>
              <a:rPr lang="en-US" dirty="0"/>
              <a:t>like Metformin (used to treat diabetes) is derived </a:t>
            </a:r>
          </a:p>
          <a:p>
            <a:pPr marL="0" indent="0">
              <a:buNone/>
            </a:pPr>
            <a:r>
              <a:rPr lang="en-US" dirty="0"/>
              <a:t>from French Lilac.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9127BC-D24F-44B6-8D43-4B4CDEC59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0326" y="3765149"/>
            <a:ext cx="1761755" cy="264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22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566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Endangerment and extinction</vt:lpstr>
      <vt:lpstr>Endanger and extinct species</vt:lpstr>
      <vt:lpstr>Causes of Extinction</vt:lpstr>
      <vt:lpstr>Causes of endangerment and extinction</vt:lpstr>
      <vt:lpstr>Causes of endangerment and extinction</vt:lpstr>
      <vt:lpstr>Causes of endangerment and extinction</vt:lpstr>
      <vt:lpstr>Importance of species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ALLAH HO</dc:creator>
  <cp:lastModifiedBy>ALLAH HO</cp:lastModifiedBy>
  <cp:revision>20</cp:revision>
  <dcterms:created xsi:type="dcterms:W3CDTF">2020-02-13T14:08:00Z</dcterms:created>
  <dcterms:modified xsi:type="dcterms:W3CDTF">2020-02-27T13:08:25Z</dcterms:modified>
</cp:coreProperties>
</file>