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B09A0-43B3-4E43-A3E3-B0D59CC628BC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653A2-F5A2-4B92-8934-DD708B386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51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B09A0-43B3-4E43-A3E3-B0D59CC628BC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653A2-F5A2-4B92-8934-DD708B386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188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B09A0-43B3-4E43-A3E3-B0D59CC628BC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653A2-F5A2-4B92-8934-DD708B386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217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B09A0-43B3-4E43-A3E3-B0D59CC628BC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653A2-F5A2-4B92-8934-DD708B386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145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B09A0-43B3-4E43-A3E3-B0D59CC628BC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653A2-F5A2-4B92-8934-DD708B386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3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B09A0-43B3-4E43-A3E3-B0D59CC628BC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653A2-F5A2-4B92-8934-DD708B386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246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B09A0-43B3-4E43-A3E3-B0D59CC628BC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653A2-F5A2-4B92-8934-DD708B386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210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B09A0-43B3-4E43-A3E3-B0D59CC628BC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653A2-F5A2-4B92-8934-DD708B386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426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B09A0-43B3-4E43-A3E3-B0D59CC628BC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653A2-F5A2-4B92-8934-DD708B386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299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B09A0-43B3-4E43-A3E3-B0D59CC628BC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653A2-F5A2-4B92-8934-DD708B386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221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B09A0-43B3-4E43-A3E3-B0D59CC628BC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653A2-F5A2-4B92-8934-DD708B386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645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B09A0-43B3-4E43-A3E3-B0D59CC628BC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653A2-F5A2-4B92-8934-DD708B386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030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Things we need to do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For building and E-commerce Site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10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7015847" y="1457777"/>
            <a:ext cx="4982391" cy="2690948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110548" y="2206440"/>
            <a:ext cx="490292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lgerian" panose="04020705040A02060702" pitchFamily="82" charset="0"/>
              </a:rPr>
              <a:t>2. Database </a:t>
            </a:r>
          </a:p>
          <a:p>
            <a:r>
              <a:rPr lang="en-US" sz="3200" dirty="0">
                <a:latin typeface="Algerian" panose="04020705040A02060702" pitchFamily="82" charset="0"/>
              </a:rPr>
              <a:t> </a:t>
            </a:r>
            <a:r>
              <a:rPr lang="en-US" sz="3200" dirty="0" smtClean="0">
                <a:latin typeface="Algerian" panose="04020705040A02060702" pitchFamily="82" charset="0"/>
              </a:rPr>
              <a:t>    creation</a:t>
            </a:r>
          </a:p>
          <a:p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 rot="10800000">
            <a:off x="127364" y="1457776"/>
            <a:ext cx="4954087" cy="2690948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229000" y="2242598"/>
            <a:ext cx="374958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lgerian" panose="04020705040A02060702" pitchFamily="82" charset="0"/>
              </a:rPr>
              <a:t>1.Building the       site  Skeleton</a:t>
            </a:r>
          </a:p>
          <a:p>
            <a:endParaRPr lang="en-US" dirty="0">
              <a:latin typeface="Algerian" panose="04020705040A02060702" pitchFamily="82" charset="0"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4323806" y="2318605"/>
            <a:ext cx="3448594" cy="41083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176152" y="2344940"/>
            <a:ext cx="19343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lgerian" panose="04020705040A02060702" pitchFamily="82" charset="0"/>
              </a:rPr>
              <a:t>3.</a:t>
            </a:r>
          </a:p>
          <a:p>
            <a:r>
              <a:rPr lang="en-US" sz="3200" dirty="0" smtClean="0">
                <a:latin typeface="Algerian" panose="04020705040A02060702" pitchFamily="82" charset="0"/>
              </a:rPr>
              <a:t>  Start</a:t>
            </a:r>
            <a:endParaRPr lang="en-US" sz="3200" dirty="0">
              <a:latin typeface="Algerian" panose="04020705040A02060702" pitchFamily="8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08766" y="3287605"/>
            <a:ext cx="40930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lgerian" panose="04020705040A02060702" pitchFamily="82" charset="0"/>
              </a:rPr>
              <a:t>D</a:t>
            </a:r>
          </a:p>
          <a:p>
            <a:r>
              <a:rPr lang="en-US" dirty="0" smtClean="0">
                <a:latin typeface="Algerian" panose="04020705040A02060702" pitchFamily="82" charset="0"/>
              </a:rPr>
              <a:t>E</a:t>
            </a:r>
          </a:p>
          <a:p>
            <a:r>
              <a:rPr lang="en-US" dirty="0" smtClean="0">
                <a:latin typeface="Algerian" panose="04020705040A02060702" pitchFamily="82" charset="0"/>
              </a:rPr>
              <a:t>V</a:t>
            </a:r>
          </a:p>
          <a:p>
            <a:r>
              <a:rPr lang="en-US" dirty="0" smtClean="0">
                <a:latin typeface="Algerian" panose="04020705040A02060702" pitchFamily="82" charset="0"/>
              </a:rPr>
              <a:t>E</a:t>
            </a:r>
          </a:p>
          <a:p>
            <a:r>
              <a:rPr lang="en-US" dirty="0" smtClean="0">
                <a:latin typeface="Algerian" panose="04020705040A02060702" pitchFamily="82" charset="0"/>
              </a:rPr>
              <a:t>L</a:t>
            </a:r>
          </a:p>
          <a:p>
            <a:r>
              <a:rPr lang="en-US" dirty="0" smtClean="0">
                <a:latin typeface="Algerian" panose="04020705040A02060702" pitchFamily="82" charset="0"/>
              </a:rPr>
              <a:t>O</a:t>
            </a:r>
          </a:p>
          <a:p>
            <a:r>
              <a:rPr lang="en-US" dirty="0" smtClean="0">
                <a:latin typeface="Algerian" panose="04020705040A02060702" pitchFamily="82" charset="0"/>
              </a:rPr>
              <a:t>P</a:t>
            </a:r>
          </a:p>
          <a:p>
            <a:r>
              <a:rPr lang="en-US" dirty="0" smtClean="0">
                <a:latin typeface="Algerian" panose="04020705040A02060702" pitchFamily="82" charset="0"/>
              </a:rPr>
              <a:t>M</a:t>
            </a:r>
          </a:p>
          <a:p>
            <a:r>
              <a:rPr lang="en-US" dirty="0" smtClean="0">
                <a:latin typeface="Algerian" panose="04020705040A02060702" pitchFamily="82" charset="0"/>
              </a:rPr>
              <a:t>E</a:t>
            </a:r>
          </a:p>
          <a:p>
            <a:r>
              <a:rPr lang="en-US" dirty="0" smtClean="0">
                <a:latin typeface="Algerian" panose="04020705040A02060702" pitchFamily="82" charset="0"/>
              </a:rPr>
              <a:t>N</a:t>
            </a:r>
          </a:p>
          <a:p>
            <a:r>
              <a:rPr lang="en-US" dirty="0">
                <a:latin typeface="Algerian" panose="04020705040A02060702" pitchFamily="82" charset="0"/>
              </a:rPr>
              <a:t>t</a:t>
            </a:r>
          </a:p>
        </p:txBody>
      </p:sp>
      <p:sp>
        <p:nvSpPr>
          <p:cNvPr id="12" name="Isosceles Triangle 11"/>
          <p:cNvSpPr/>
          <p:nvPr/>
        </p:nvSpPr>
        <p:spPr>
          <a:xfrm rot="10800000">
            <a:off x="4806517" y="387567"/>
            <a:ext cx="2509299" cy="1841863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366382" y="662111"/>
            <a:ext cx="1565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Algerian" panose="04020705040A02060702" pitchFamily="82" charset="0"/>
              </a:rPr>
              <a:t>Steps</a:t>
            </a:r>
            <a:endParaRPr lang="en-US" sz="32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09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For Site Structure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Download the theme .</a:t>
            </a:r>
          </a:p>
          <a:p>
            <a:r>
              <a:rPr lang="en-US" sz="3200" dirty="0" smtClean="0"/>
              <a:t>Admin panel for Ecommerce site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Things that we need to add in the admin panel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Show Dashboard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dirty="0" smtClean="0"/>
              <a:t>Pending orders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dirty="0" smtClean="0"/>
              <a:t>Complete orders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dirty="0" smtClean="0"/>
              <a:t>Users 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dirty="0" smtClean="0"/>
              <a:t>sales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Show category , Products, Orders, Order details, users.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Add Category, Products.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88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Front end for E-commerce site</a:t>
            </a:r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sz="2000" dirty="0"/>
              <a:t>Things that we need to add in the admin panel</a:t>
            </a:r>
            <a:endParaRPr lang="en-US" sz="2000" dirty="0" smtClean="0"/>
          </a:p>
          <a:p>
            <a:pPr lvl="1"/>
            <a:r>
              <a:rPr lang="en-US" sz="2000" dirty="0" smtClean="0"/>
              <a:t>Home page </a:t>
            </a:r>
          </a:p>
          <a:p>
            <a:pPr lvl="1"/>
            <a:r>
              <a:rPr lang="en-US" sz="2000" dirty="0" smtClean="0"/>
              <a:t>Shop page that shows all the products</a:t>
            </a:r>
          </a:p>
          <a:p>
            <a:pPr lvl="1"/>
            <a:r>
              <a:rPr lang="en-US" sz="2000" dirty="0" smtClean="0"/>
              <a:t>Cart page that shows the list of added items</a:t>
            </a:r>
          </a:p>
          <a:p>
            <a:pPr lvl="1"/>
            <a:r>
              <a:rPr lang="en-US" sz="2000" dirty="0" smtClean="0"/>
              <a:t>Checkout page for the billing details and placing orders.</a:t>
            </a:r>
          </a:p>
          <a:p>
            <a:pPr lvl="1"/>
            <a:r>
              <a:rPr lang="en-US" sz="2000" dirty="0" smtClean="0"/>
              <a:t>Contact us page </a:t>
            </a:r>
          </a:p>
          <a:p>
            <a:pPr lvl="1"/>
            <a:r>
              <a:rPr lang="en-US" sz="2000" smtClean="0"/>
              <a:t>Sign IN /Sign Up.</a:t>
            </a:r>
            <a:endParaRPr lang="en-US" sz="2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36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17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47114</TotalTime>
  <Words>138</Words>
  <Application>Microsoft Office PowerPoint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Algerian</vt:lpstr>
      <vt:lpstr>Arial</vt:lpstr>
      <vt:lpstr>Calibri</vt:lpstr>
      <vt:lpstr>Calibri Light</vt:lpstr>
      <vt:lpstr>Office Theme</vt:lpstr>
      <vt:lpstr>Things we need to do </vt:lpstr>
      <vt:lpstr>PowerPoint Presentation</vt:lpstr>
      <vt:lpstr>For Site Structure</vt:lpstr>
      <vt:lpstr>Continued….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Things we need to do</dc:title>
  <dc:creator>bilal ilyas</dc:creator>
  <cp:lastModifiedBy>bilal ilyas</cp:lastModifiedBy>
  <cp:revision>17</cp:revision>
  <dcterms:created xsi:type="dcterms:W3CDTF">2020-03-30T17:03:08Z</dcterms:created>
  <dcterms:modified xsi:type="dcterms:W3CDTF">2020-05-03T13:31:55Z</dcterms:modified>
</cp:coreProperties>
</file>