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GIT CONTRAST 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NAZISH HAMEED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741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89" y="500332"/>
            <a:ext cx="8746286" cy="583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9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57" y="552091"/>
            <a:ext cx="8789418" cy="615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98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89" y="638355"/>
            <a:ext cx="8746286" cy="578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49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77" y="474453"/>
            <a:ext cx="8815298" cy="598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77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57" y="621102"/>
            <a:ext cx="8789418" cy="572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04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21" y="595223"/>
            <a:ext cx="8703154" cy="561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37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655608"/>
            <a:ext cx="8780792" cy="574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51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57" y="474454"/>
            <a:ext cx="8789418" cy="596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67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04" y="560718"/>
            <a:ext cx="8806671" cy="584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48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15" y="560718"/>
            <a:ext cx="8737660" cy="576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7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11" y="483079"/>
            <a:ext cx="8608264" cy="568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31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25" y="560717"/>
            <a:ext cx="8832550" cy="577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6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" y="569343"/>
            <a:ext cx="8711781" cy="571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3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21" y="629728"/>
            <a:ext cx="8703154" cy="554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11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57" y="560717"/>
            <a:ext cx="8789418" cy="582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05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92" y="560717"/>
            <a:ext cx="8418483" cy="573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26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48" y="603850"/>
            <a:ext cx="9169879" cy="576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47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1719262"/>
            <a:ext cx="60769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21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15" y="664234"/>
            <a:ext cx="8737660" cy="54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00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09" y="629728"/>
            <a:ext cx="8314966" cy="568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45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53" y="543464"/>
            <a:ext cx="8660022" cy="571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08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434" y="569343"/>
            <a:ext cx="8013041" cy="53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7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79" y="638355"/>
            <a:ext cx="8651396" cy="583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19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84" y="603849"/>
            <a:ext cx="9135373" cy="565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5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28" y="646982"/>
            <a:ext cx="8504747" cy="528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34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34" y="586596"/>
            <a:ext cx="847024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68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313" y="655608"/>
            <a:ext cx="7987162" cy="552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93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98" y="664234"/>
            <a:ext cx="8383977" cy="560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986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92" y="543464"/>
            <a:ext cx="8875683" cy="562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08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60" y="595224"/>
            <a:ext cx="8461615" cy="580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35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57" y="414068"/>
            <a:ext cx="867727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856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09" y="655608"/>
            <a:ext cx="8772166" cy="565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06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42" y="258792"/>
            <a:ext cx="8271833" cy="633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26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47" y="621102"/>
            <a:ext cx="8694528" cy="58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587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68" y="552091"/>
            <a:ext cx="8263207" cy="511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982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42" y="621102"/>
            <a:ext cx="8729033" cy="57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45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68" y="577970"/>
            <a:ext cx="8720407" cy="596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39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77" y="569343"/>
            <a:ext cx="8815298" cy="589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291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42" y="534838"/>
            <a:ext cx="8729033" cy="578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829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36" y="439948"/>
            <a:ext cx="8763539" cy="58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790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1719262"/>
            <a:ext cx="60769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18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25" y="629728"/>
            <a:ext cx="8375350" cy="568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48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325" y="396815"/>
            <a:ext cx="7918150" cy="545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02" y="526212"/>
            <a:ext cx="8513373" cy="590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24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04" y="974786"/>
            <a:ext cx="8349471" cy="588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16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98" y="577970"/>
            <a:ext cx="8841177" cy="574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5830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</TotalTime>
  <Words>6</Words>
  <Application>Microsoft Office PowerPoint</Application>
  <PresentationFormat>Widescreen</PresentationFormat>
  <Paragraphs>2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Century Gothic</vt:lpstr>
      <vt:lpstr>Wingdings 3</vt:lpstr>
      <vt:lpstr>Slice</vt:lpstr>
      <vt:lpstr>GIT CONTRAST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GIT CONTRAST STUDY</dc:title>
  <dc:creator>Nazish Irfan</dc:creator>
  <cp:lastModifiedBy>Nazish Irfan</cp:lastModifiedBy>
  <cp:revision>4</cp:revision>
  <dcterms:created xsi:type="dcterms:W3CDTF">2020-05-04T20:17:04Z</dcterms:created>
  <dcterms:modified xsi:type="dcterms:W3CDTF">2020-05-04T20:45:38Z</dcterms:modified>
</cp:coreProperties>
</file>