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7"/>
  </p:notesMasterIdLst>
  <p:sldIdLst>
    <p:sldId id="256" r:id="rId2"/>
    <p:sldId id="260" r:id="rId3"/>
    <p:sldId id="259"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68" autoAdjust="0"/>
    <p:restoredTop sz="82258" autoAdjust="0"/>
  </p:normalViewPr>
  <p:slideViewPr>
    <p:cSldViewPr snapToGrid="0">
      <p:cViewPr varScale="1">
        <p:scale>
          <a:sx n="59" d="100"/>
          <a:sy n="59" d="100"/>
        </p:scale>
        <p:origin x="-112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D85E10-494F-4BFA-97EA-B5990743C41C}" type="datetimeFigureOut">
              <a:rPr lang="en-US" smtClean="0"/>
              <a:pPr/>
              <a:t>3/20/2016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C212F9-9F1A-4A86-9FCC-79008F023106}" type="slidenum">
              <a:rPr lang="en-US" smtClean="0"/>
              <a:pPr/>
              <a:t>‹#›</a:t>
            </a:fld>
            <a:endParaRPr lang="en-US"/>
          </a:p>
        </p:txBody>
      </p:sp>
    </p:spTree>
    <p:extLst>
      <p:ext uri="{BB962C8B-B14F-4D97-AF65-F5344CB8AC3E}">
        <p14:creationId xmlns="" xmlns:p14="http://schemas.microsoft.com/office/powerpoint/2010/main" val="3440958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DAS: WE have  the hard drive and racks of  Hard drive and connects to these hard to our Server with SCSI  Cable .This is DAS.</a:t>
            </a:r>
          </a:p>
          <a:p>
            <a:endParaRPr lang="en-US" baseline="0" dirty="0" smtClean="0"/>
          </a:p>
          <a:p>
            <a:r>
              <a:rPr lang="en-US" baseline="0" dirty="0" smtClean="0"/>
              <a:t>NAS: WE attached the hard drives and  Storage  racks to the network switch  and this will attached to   server  this is called network attached  storage .</a:t>
            </a:r>
          </a:p>
          <a:p>
            <a:endParaRPr lang="en-US" baseline="0" dirty="0" smtClean="0"/>
          </a:p>
          <a:p>
            <a:r>
              <a:rPr lang="en-US" baseline="0" dirty="0" smtClean="0"/>
              <a:t>(Limitation: it will rely on network and if network will slow and   faster this will cause problem).</a:t>
            </a:r>
          </a:p>
          <a:p>
            <a:endParaRPr lang="en-US" baseline="0" dirty="0" smtClean="0"/>
          </a:p>
          <a:p>
            <a:r>
              <a:rPr lang="en-US" baseline="0" dirty="0" smtClean="0"/>
              <a:t>SAN: you will place all storage on the  Network  it will take place with help of special type of  switch  FC this switch connects  to one end with server and one end with the storage drives. </a:t>
            </a:r>
          </a:p>
          <a:p>
            <a:r>
              <a:rPr lang="en-US" baseline="0" dirty="0" smtClean="0"/>
              <a:t>And these server will connects to their  network  then separate network  switch will used </a:t>
            </a:r>
          </a:p>
          <a:p>
            <a:endParaRPr lang="en-US" baseline="0" dirty="0" smtClean="0"/>
          </a:p>
          <a:p>
            <a:r>
              <a:rPr lang="en-US" baseline="0" dirty="0" smtClean="0"/>
              <a:t>So this solution is  expensive .</a:t>
            </a:r>
          </a:p>
          <a:p>
            <a:r>
              <a:rPr lang="en-US" baseline="0" dirty="0" smtClean="0"/>
              <a:t>ISCSI:”INTERNET  SMALL  COMPUTER  SYSYTEM  INTERFACE”</a:t>
            </a:r>
          </a:p>
          <a:p>
            <a:r>
              <a:rPr lang="en-US" baseline="0" dirty="0" smtClean="0"/>
              <a:t>Deploy of ISCSI :TAKE  a server and  connected it  to the simple network switch  and attached to the   drives on another end .</a:t>
            </a:r>
          </a:p>
          <a:p>
            <a:endParaRPr lang="en-US" baseline="0" dirty="0" smtClean="0"/>
          </a:p>
          <a:p>
            <a:endParaRPr lang="en-US" baseline="0" dirty="0" smtClean="0"/>
          </a:p>
          <a:p>
            <a:r>
              <a:rPr lang="en-US" baseline="0" dirty="0" err="1" smtClean="0"/>
              <a:t>Simulaters:Open</a:t>
            </a:r>
            <a:r>
              <a:rPr lang="en-US" baseline="0" dirty="0" smtClean="0"/>
              <a:t> Filer:    </a:t>
            </a:r>
            <a:r>
              <a:rPr lang="en-US" baseline="0" dirty="0" err="1" smtClean="0"/>
              <a:t>Linex</a:t>
            </a:r>
            <a:r>
              <a:rPr lang="en-US" baseline="0" dirty="0" smtClean="0"/>
              <a:t> based </a:t>
            </a:r>
            <a:r>
              <a:rPr lang="en-US" baseline="0" dirty="0" err="1" smtClean="0"/>
              <a:t>os</a:t>
            </a:r>
            <a:r>
              <a:rPr lang="en-US" baseline="0" dirty="0" smtClean="0"/>
              <a:t> that provide connectivity with your SAN . </a:t>
            </a:r>
          </a:p>
          <a:p>
            <a:r>
              <a:rPr lang="en-US" baseline="0" dirty="0" smtClean="0"/>
              <a:t>2</a:t>
            </a:r>
            <a:r>
              <a:rPr lang="en-US" baseline="30000" dirty="0" smtClean="0"/>
              <a:t>nd</a:t>
            </a:r>
            <a:r>
              <a:rPr lang="en-US" baseline="0" dirty="0" smtClean="0"/>
              <a:t> : Star </a:t>
            </a:r>
            <a:r>
              <a:rPr lang="en-US" baseline="0" smtClean="0"/>
              <a:t>Wind Software</a:t>
            </a:r>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8C212F9-9F1A-4A86-9FCC-79008F023106}" type="slidenum">
              <a:rPr lang="en-US" smtClean="0"/>
              <a:pPr/>
              <a:t>2</a:t>
            </a:fld>
            <a:endParaRPr lang="en-US"/>
          </a:p>
        </p:txBody>
      </p:sp>
    </p:spTree>
    <p:extLst>
      <p:ext uri="{BB962C8B-B14F-4D97-AF65-F5344CB8AC3E}">
        <p14:creationId xmlns="" xmlns:p14="http://schemas.microsoft.com/office/powerpoint/2010/main" val="3934750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212F9-9F1A-4A86-9FCC-79008F023106}" type="slidenum">
              <a:rPr lang="en-US" smtClean="0"/>
              <a:pPr/>
              <a:t>3</a:t>
            </a:fld>
            <a:endParaRPr lang="en-US"/>
          </a:p>
        </p:txBody>
      </p:sp>
    </p:spTree>
    <p:extLst>
      <p:ext uri="{BB962C8B-B14F-4D97-AF65-F5344CB8AC3E}">
        <p14:creationId xmlns="" xmlns:p14="http://schemas.microsoft.com/office/powerpoint/2010/main" val="1311104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B8C212F9-9F1A-4A86-9FCC-79008F023106}"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10F1F6-496E-4E89-B347-519813F527EC}" type="datetimeFigureOut">
              <a:rPr lang="en-US" smtClean="0"/>
              <a:pPr/>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616230065"/>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31466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1347524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2716318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271440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910F1F6-496E-4E89-B347-519813F527EC}" type="datetimeFigureOut">
              <a:rPr lang="en-US" smtClean="0"/>
              <a:pPr/>
              <a:t>3/20/2016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823469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910F1F6-496E-4E89-B347-519813F527EC}" type="datetimeFigureOut">
              <a:rPr lang="en-US" smtClean="0"/>
              <a:pPr/>
              <a:t>3/20/2016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562313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10F1F6-496E-4E89-B347-519813F527EC}" type="datetimeFigureOut">
              <a:rPr lang="en-US" smtClean="0"/>
              <a:pPr/>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583669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10F1F6-496E-4E89-B347-519813F527EC}" type="datetimeFigureOut">
              <a:rPr lang="en-US" smtClean="0"/>
              <a:pPr/>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2382498938"/>
      </p:ext>
    </p:extLst>
  </p:cSld>
  <p:clrMapOvr>
    <a:masterClrMapping/>
  </p:clrMapOvr>
  <p:extLst>
    <p:ext uri="{DCECCB84-F9BA-43D5-87BE-67443E8EF086}">
      <p15:sldGuideLst xmlns=""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10F1F6-496E-4E89-B347-519813F527EC}" type="datetimeFigureOut">
              <a:rPr lang="en-US" smtClean="0"/>
              <a:pPr/>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2177604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10F1F6-496E-4E89-B347-519813F527EC}" type="datetimeFigureOut">
              <a:rPr lang="en-US" smtClean="0"/>
              <a:pPr/>
              <a:t>3/20/2016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324569032"/>
      </p:ext>
    </p:extLst>
  </p:cSld>
  <p:clrMapOvr>
    <a:masterClrMapping/>
  </p:clrMapOvr>
  <p:extLst>
    <p:ext uri="{DCECCB84-F9BA-43D5-87BE-67443E8EF086}">
      <p15:sldGuideLst xmlns=""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91768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10F1F6-496E-4E89-B347-519813F527EC}" type="datetimeFigureOut">
              <a:rPr lang="en-US" smtClean="0"/>
              <a:pPr/>
              <a:t>3/20/2016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57744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10F1F6-496E-4E89-B347-519813F527EC}" type="datetimeFigureOut">
              <a:rPr lang="en-US" smtClean="0"/>
              <a:pPr/>
              <a:t>3/20/2016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323468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0F1F6-496E-4E89-B347-519813F527EC}" type="datetimeFigureOut">
              <a:rPr lang="en-US" smtClean="0"/>
              <a:pPr/>
              <a:t>3/20/2016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1831890783"/>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4198993551"/>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F1F6-496E-4E89-B347-519813F527EC}" type="datetimeFigureOut">
              <a:rPr lang="en-US" smtClean="0"/>
              <a:pPr/>
              <a:t>3/20/2016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342354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910F1F6-496E-4E89-B347-519813F527EC}" type="datetimeFigureOut">
              <a:rPr lang="en-US" smtClean="0"/>
              <a:pPr/>
              <a:t>3/20/2016</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FC82407-FCCC-4DEF-82F5-543B73C02F84}" type="slidenum">
              <a:rPr lang="en-US" smtClean="0"/>
              <a:pPr/>
              <a:t>‹#›</a:t>
            </a:fld>
            <a:endParaRPr lang="en-US"/>
          </a:p>
        </p:txBody>
      </p:sp>
    </p:spTree>
    <p:extLst>
      <p:ext uri="{BB962C8B-B14F-4D97-AF65-F5344CB8AC3E}">
        <p14:creationId xmlns="" xmlns:p14="http://schemas.microsoft.com/office/powerpoint/2010/main" val="2412916882"/>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8913" y="1143293"/>
            <a:ext cx="8940458" cy="4268965"/>
          </a:xfrm>
        </p:spPr>
        <p:txBody>
          <a:bodyPr>
            <a:normAutofit/>
          </a:bodyPr>
          <a:lstStyle/>
          <a:p>
            <a:r>
              <a:rPr lang="en-US" dirty="0"/>
              <a:t>System</a:t>
            </a:r>
            <a:br>
              <a:rPr lang="en-US" dirty="0"/>
            </a:br>
            <a:r>
              <a:rPr lang="en-US" dirty="0"/>
              <a:t>&amp;</a:t>
            </a:r>
            <a:br>
              <a:rPr lang="en-US" dirty="0"/>
            </a:br>
            <a:r>
              <a:rPr lang="en-US" dirty="0"/>
              <a:t>Network</a:t>
            </a:r>
            <a:br>
              <a:rPr lang="en-US" dirty="0"/>
            </a:br>
            <a:r>
              <a:rPr lang="en-US" dirty="0" smtClean="0"/>
              <a:t> </a:t>
            </a:r>
            <a:r>
              <a:rPr lang="en-US" dirty="0"/>
              <a:t> </a:t>
            </a:r>
            <a:r>
              <a:rPr lang="en-US" dirty="0" smtClean="0"/>
              <a:t>        Administration </a:t>
            </a:r>
            <a:r>
              <a:rPr lang="en-US" sz="1400" dirty="0" smtClean="0"/>
              <a:t>(MCSA &amp; RHCSA)</a:t>
            </a:r>
            <a:endParaRPr lang="en-US" sz="1400" dirty="0"/>
          </a:p>
        </p:txBody>
      </p:sp>
      <p:sp>
        <p:nvSpPr>
          <p:cNvPr id="3" name="Subtitle 2"/>
          <p:cNvSpPr>
            <a:spLocks noGrp="1"/>
          </p:cNvSpPr>
          <p:nvPr>
            <p:ph type="subTitle" idx="1"/>
          </p:nvPr>
        </p:nvSpPr>
        <p:spPr>
          <a:xfrm>
            <a:off x="1088913" y="5664201"/>
            <a:ext cx="9448800" cy="685800"/>
          </a:xfrm>
        </p:spPr>
        <p:txBody>
          <a:bodyPr>
            <a:normAutofit fontScale="85000" lnSpcReduction="10000"/>
          </a:bodyPr>
          <a:lstStyle/>
          <a:p>
            <a:r>
              <a:rPr lang="en-US" dirty="0" smtClean="0"/>
              <a:t>Lecture 10-11 By Waseem  Ahmad </a:t>
            </a:r>
          </a:p>
          <a:p>
            <a:r>
              <a:rPr lang="en-US" dirty="0" smtClean="0"/>
              <a:t>Topic :FILE SERVER </a:t>
            </a:r>
            <a:endParaRPr lang="en-US" dirty="0"/>
          </a:p>
        </p:txBody>
      </p:sp>
    </p:spTree>
    <p:extLst>
      <p:ext uri="{BB962C8B-B14F-4D97-AF65-F5344CB8AC3E}">
        <p14:creationId xmlns="" xmlns:p14="http://schemas.microsoft.com/office/powerpoint/2010/main" val="322899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a:t>
            </a:r>
            <a:endParaRPr lang="en-US" dirty="0"/>
          </a:p>
        </p:txBody>
      </p:sp>
      <p:sp>
        <p:nvSpPr>
          <p:cNvPr id="3" name="Content Placeholder 2"/>
          <p:cNvSpPr>
            <a:spLocks noGrp="1"/>
          </p:cNvSpPr>
          <p:nvPr>
            <p:ph idx="1"/>
          </p:nvPr>
        </p:nvSpPr>
        <p:spPr/>
        <p:txBody>
          <a:bodyPr>
            <a:normAutofit fontScale="70000" lnSpcReduction="20000"/>
          </a:bodyPr>
          <a:lstStyle/>
          <a:p>
            <a:r>
              <a:rPr lang="en-US" sz="2800" dirty="0" smtClean="0"/>
              <a:t>DAS (Direct Attached Storage)</a:t>
            </a:r>
          </a:p>
          <a:p>
            <a:r>
              <a:rPr lang="en-US" sz="2800" dirty="0" smtClean="0"/>
              <a:t>NAS (Network Attached Storage)</a:t>
            </a:r>
          </a:p>
          <a:p>
            <a:r>
              <a:rPr lang="en-US" sz="2800" dirty="0" smtClean="0"/>
              <a:t>SAN(  Enterprise) STORAGE AREA NETWORK</a:t>
            </a:r>
          </a:p>
          <a:p>
            <a:pPr>
              <a:buNone/>
            </a:pPr>
            <a:r>
              <a:rPr lang="en-US" sz="2800" dirty="0" smtClean="0"/>
              <a:t>       Multiple server Connection </a:t>
            </a:r>
          </a:p>
          <a:p>
            <a:pPr>
              <a:buNone/>
            </a:pPr>
            <a:r>
              <a:rPr lang="en-US" sz="2800" dirty="0" smtClean="0"/>
              <a:t>       Clustering  and High Availability</a:t>
            </a:r>
          </a:p>
          <a:p>
            <a:pPr>
              <a:buNone/>
            </a:pPr>
            <a:r>
              <a:rPr lang="en-US" sz="2800" dirty="0" smtClean="0"/>
              <a:t>       Extensive Hardware</a:t>
            </a:r>
          </a:p>
          <a:p>
            <a:pPr>
              <a:buNone/>
            </a:pPr>
            <a:r>
              <a:rPr lang="en-US" sz="2800" dirty="0" smtClean="0"/>
              <a:t>       need of fiber channel switch</a:t>
            </a:r>
          </a:p>
          <a:p>
            <a:pPr>
              <a:buNone/>
            </a:pPr>
            <a:r>
              <a:rPr lang="en-US" sz="2800" dirty="0" smtClean="0"/>
              <a:t>ISCSI      SAN   (SCSI OVER ETHERNET  )   not more than  10  </a:t>
            </a:r>
            <a:r>
              <a:rPr lang="en-US" sz="2800" dirty="0" err="1" smtClean="0"/>
              <a:t>Gb</a:t>
            </a:r>
            <a:r>
              <a:rPr lang="en-US" sz="2800" dirty="0" smtClean="0"/>
              <a:t>   speed. </a:t>
            </a:r>
          </a:p>
          <a:p>
            <a:pPr>
              <a:buNone/>
            </a:pPr>
            <a:r>
              <a:rPr lang="en-US" sz="2800" dirty="0" smtClean="0"/>
              <a:t>      </a:t>
            </a:r>
          </a:p>
          <a:p>
            <a:pPr>
              <a:buNone/>
            </a:pPr>
            <a:r>
              <a:rPr lang="en-US" sz="2800" dirty="0" smtClean="0"/>
              <a:t>   </a:t>
            </a:r>
          </a:p>
          <a:p>
            <a:endParaRPr lang="en-US" sz="2800" dirty="0" smtClean="0"/>
          </a:p>
          <a:p>
            <a:pPr>
              <a:buNone/>
            </a:pPr>
            <a:endParaRPr lang="en-US" sz="2800" dirty="0"/>
          </a:p>
          <a:p>
            <a:endParaRPr lang="en-US" sz="2800" dirty="0" smtClean="0"/>
          </a:p>
        </p:txBody>
      </p:sp>
    </p:spTree>
    <p:extLst>
      <p:ext uri="{BB962C8B-B14F-4D97-AF65-F5344CB8AC3E}">
        <p14:creationId xmlns="" xmlns:p14="http://schemas.microsoft.com/office/powerpoint/2010/main" val="1029527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Share And Permission</a:t>
            </a:r>
            <a:endParaRPr lang="en-US" dirty="0"/>
          </a:p>
        </p:txBody>
      </p:sp>
      <p:sp>
        <p:nvSpPr>
          <p:cNvPr id="3" name="Content Placeholder 2"/>
          <p:cNvSpPr>
            <a:spLocks noGrp="1"/>
          </p:cNvSpPr>
          <p:nvPr>
            <p:ph idx="1"/>
          </p:nvPr>
        </p:nvSpPr>
        <p:spPr/>
        <p:txBody>
          <a:bodyPr>
            <a:normAutofit fontScale="92500"/>
          </a:bodyPr>
          <a:lstStyle/>
          <a:p>
            <a:pPr marL="36900" indent="0">
              <a:buNone/>
            </a:pPr>
            <a:endParaRPr lang="en-US" dirty="0" smtClean="0"/>
          </a:p>
          <a:p>
            <a:r>
              <a:rPr lang="en-US" dirty="0" smtClean="0"/>
              <a:t>NTFS    Permission      (   When  </a:t>
            </a:r>
            <a:r>
              <a:rPr lang="en-US" dirty="0" smtClean="0"/>
              <a:t> </a:t>
            </a:r>
            <a:r>
              <a:rPr lang="en-US" dirty="0" smtClean="0"/>
              <a:t>you </a:t>
            </a:r>
            <a:r>
              <a:rPr lang="en-US" dirty="0" smtClean="0"/>
              <a:t>access the  resource  locally )</a:t>
            </a:r>
          </a:p>
          <a:p>
            <a:r>
              <a:rPr lang="en-US" dirty="0" smtClean="0"/>
              <a:t>Share  Permission     ( When  you  are accessing the resource  to  remotely access)</a:t>
            </a:r>
          </a:p>
          <a:p>
            <a:endParaRPr lang="en-US" dirty="0" smtClean="0"/>
          </a:p>
          <a:p>
            <a:r>
              <a:rPr lang="en-US" dirty="0" smtClean="0"/>
              <a:t>Cumulative Permission:    When I  am  member of two group     then both the permission I got. </a:t>
            </a:r>
            <a:endParaRPr lang="en-US" dirty="0" smtClean="0"/>
          </a:p>
          <a:p>
            <a:r>
              <a:rPr lang="en-US" dirty="0" smtClean="0"/>
              <a:t>When   you  talk  about  NTFS  AND share   permission  and belong to one group  then  you got  most Restrictive permission </a:t>
            </a:r>
          </a:p>
          <a:p>
            <a:endParaRPr lang="en-US" dirty="0" smtClean="0"/>
          </a:p>
          <a:p>
            <a:pPr>
              <a:buNone/>
            </a:pPr>
            <a:r>
              <a:rPr lang="en-US" dirty="0" smtClean="0"/>
              <a:t>Share    And Storage  Management    In </a:t>
            </a:r>
            <a:r>
              <a:rPr lang="en-US" dirty="0" smtClean="0"/>
              <a:t>M</a:t>
            </a:r>
            <a:r>
              <a:rPr lang="en-US" dirty="0" smtClean="0"/>
              <a:t>i</a:t>
            </a:r>
            <a:r>
              <a:rPr lang="en-US" dirty="0" smtClean="0"/>
              <a:t>crosoft  2008 server         SMB     is protocol used  to  share content  in server .</a:t>
            </a:r>
            <a:endParaRPr lang="en-US" dirty="0" smtClean="0"/>
          </a:p>
        </p:txBody>
      </p:sp>
    </p:spTree>
    <p:extLst>
      <p:ext uri="{BB962C8B-B14F-4D97-AF65-F5344CB8AC3E}">
        <p14:creationId xmlns="" xmlns:p14="http://schemas.microsoft.com/office/powerpoint/2010/main" val="2803567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Offline Files</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Sync Center</a:t>
            </a:r>
          </a:p>
          <a:p>
            <a:r>
              <a:rPr lang="en-US" dirty="0" smtClean="0"/>
              <a:t>Sync Partnership</a:t>
            </a:r>
            <a:endParaRPr lang="en-US" dirty="0" smtClean="0"/>
          </a:p>
          <a:p>
            <a:endParaRPr lang="en-US" dirty="0" smtClean="0"/>
          </a:p>
          <a:p>
            <a:r>
              <a:rPr lang="en-US" dirty="0" smtClean="0"/>
              <a:t>HOSTED CACHE -&gt;   Download from server if not used offline copy </a:t>
            </a:r>
            <a:endParaRPr lang="en-US" dirty="0"/>
          </a:p>
          <a:p>
            <a:r>
              <a:rPr lang="en-US" dirty="0" smtClean="0"/>
              <a:t> </a:t>
            </a:r>
            <a:r>
              <a:rPr lang="en-US" dirty="0" smtClean="0"/>
              <a:t>Distributed  CACHE-&gt; Local  client  keep a copy of contents  and make it available for the authorized accounts. That eliminate need of server  in the branch </a:t>
            </a:r>
            <a:r>
              <a:rPr lang="en-US" dirty="0" err="1" smtClean="0"/>
              <a:t>offic</a:t>
            </a:r>
            <a:r>
              <a:rPr lang="en-US" dirty="0" smtClean="0"/>
              <a:t>  no need of wan   burden link .</a:t>
            </a:r>
            <a:endParaRPr lang="en-US" dirty="0" smtClean="0"/>
          </a:p>
        </p:txBody>
      </p:sp>
    </p:spTree>
    <p:extLst>
      <p:ext uri="{BB962C8B-B14F-4D97-AF65-F5344CB8AC3E}">
        <p14:creationId xmlns="" xmlns:p14="http://schemas.microsoft.com/office/powerpoint/2010/main" val="367506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TM04033929[[fn=Slate]]</Template>
  <TotalTime>4753</TotalTime>
  <Words>383</Words>
  <Application>Microsoft Office PowerPoint</Application>
  <PresentationFormat>Custom</PresentationFormat>
  <Paragraphs>66</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Slate</vt:lpstr>
      <vt:lpstr>System &amp; Network           Administration (MCSA &amp; RHCSA)</vt:lpstr>
      <vt:lpstr>STORAGE</vt:lpstr>
      <vt:lpstr>Share And Permission</vt:lpstr>
      <vt:lpstr>Offline Files </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&amp; Network Administration</dc:title>
  <dc:creator>waseem</dc:creator>
  <cp:lastModifiedBy>waseem</cp:lastModifiedBy>
  <cp:revision>220</cp:revision>
  <dcterms:created xsi:type="dcterms:W3CDTF">2016-02-07T05:30:26Z</dcterms:created>
  <dcterms:modified xsi:type="dcterms:W3CDTF">2016-03-21T06:21:21Z</dcterms:modified>
</cp:coreProperties>
</file>