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32" r:id="rId2"/>
  </p:sldMasterIdLst>
  <p:notesMasterIdLst>
    <p:notesMasterId r:id="rId10"/>
  </p:notesMasterIdLst>
  <p:sldIdLst>
    <p:sldId id="313" r:id="rId3"/>
    <p:sldId id="307" r:id="rId4"/>
    <p:sldId id="308" r:id="rId5"/>
    <p:sldId id="309" r:id="rId6"/>
    <p:sldId id="310" r:id="rId7"/>
    <p:sldId id="311" r:id="rId8"/>
    <p:sldId id="31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32"/>
  </p:normalViewPr>
  <p:slideViewPr>
    <p:cSldViewPr>
      <p:cViewPr varScale="1">
        <p:scale>
          <a:sx n="87" d="100"/>
          <a:sy n="87" d="100"/>
        </p:scale>
        <p:origin x="149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51"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52"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53"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54"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55"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56"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extLst>
      <p:ext uri="{BB962C8B-B14F-4D97-AF65-F5344CB8AC3E}">
        <p14:creationId xmlns:p14="http://schemas.microsoft.com/office/powerpoint/2010/main" val="326118630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3"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1048584"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48585" name="Date Placeholder 3"/>
          <p:cNvSpPr>
            <a:spLocks noGrp="1"/>
          </p:cNvSpPr>
          <p:nvPr>
            <p:ph type="dt" sz="half" idx="10"/>
          </p:nvPr>
        </p:nvSpPr>
        <p:spPr/>
        <p:txBody>
          <a:bodyPr/>
          <a:lstStyle/>
          <a:p>
            <a:fld id="{846E2164-F7D1-4CDB-A9F5-57DEDBBDFF85}" type="datetimeFigureOut">
              <a:rPr lang="en-US" smtClean="0"/>
              <a:t>12/11/2020</a:t>
            </a:fld>
            <a:endParaRPr lang="en-US"/>
          </a:p>
        </p:txBody>
      </p:sp>
      <p:sp>
        <p:nvSpPr>
          <p:cNvPr id="1048586" name="Footer Placeholder 4"/>
          <p:cNvSpPr>
            <a:spLocks noGrp="1"/>
          </p:cNvSpPr>
          <p:nvPr>
            <p:ph type="ftr" sz="quarter" idx="11"/>
          </p:nvPr>
        </p:nvSpPr>
        <p:spPr/>
        <p:txBody>
          <a:bodyPr/>
          <a:lstStyle/>
          <a:p>
            <a:endParaRPr lang="en-US"/>
          </a:p>
        </p:txBody>
      </p:sp>
      <p:sp>
        <p:nvSpPr>
          <p:cNvPr id="1048587" name="Slide Number Placeholder 5"/>
          <p:cNvSpPr>
            <a:spLocks noGrp="1"/>
          </p:cNvSpPr>
          <p:nvPr>
            <p:ph type="sldNum" sz="quarter" idx="12"/>
          </p:nvPr>
        </p:nvSpPr>
        <p:spPr/>
        <p:txBody>
          <a:bodyPr/>
          <a:lstStyle/>
          <a:p>
            <a:fld id="{FAFD836A-62BF-4B8E-8645-0E6E436F196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18" name="Title 1"/>
          <p:cNvSpPr>
            <a:spLocks noGrp="1"/>
          </p:cNvSpPr>
          <p:nvPr>
            <p:ph type="title"/>
          </p:nvPr>
        </p:nvSpPr>
        <p:spPr/>
        <p:txBody>
          <a:bodyPr/>
          <a:lstStyle/>
          <a:p>
            <a:r>
              <a:rPr lang="en-US"/>
              <a:t>Click to edit Master title style</a:t>
            </a:r>
          </a:p>
        </p:txBody>
      </p:sp>
      <p:sp>
        <p:nvSpPr>
          <p:cNvPr id="1048619"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20" name="Date Placeholder 3"/>
          <p:cNvSpPr>
            <a:spLocks noGrp="1"/>
          </p:cNvSpPr>
          <p:nvPr>
            <p:ph type="dt" sz="half" idx="10"/>
          </p:nvPr>
        </p:nvSpPr>
        <p:spPr/>
        <p:txBody>
          <a:bodyPr/>
          <a:lstStyle/>
          <a:p>
            <a:fld id="{846E2164-F7D1-4CDB-A9F5-57DEDBBDFF85}" type="datetimeFigureOut">
              <a:rPr lang="en-US" smtClean="0"/>
              <a:t>12/11/2020</a:t>
            </a:fld>
            <a:endParaRPr lang="en-US"/>
          </a:p>
        </p:txBody>
      </p:sp>
      <p:sp>
        <p:nvSpPr>
          <p:cNvPr id="1048621" name="Footer Placeholder 4"/>
          <p:cNvSpPr>
            <a:spLocks noGrp="1"/>
          </p:cNvSpPr>
          <p:nvPr>
            <p:ph type="ftr" sz="quarter" idx="11"/>
          </p:nvPr>
        </p:nvSpPr>
        <p:spPr/>
        <p:txBody>
          <a:bodyPr/>
          <a:lstStyle/>
          <a:p>
            <a:endParaRPr lang="en-US"/>
          </a:p>
        </p:txBody>
      </p:sp>
      <p:sp>
        <p:nvSpPr>
          <p:cNvPr id="1048622" name="Slide Number Placeholder 5"/>
          <p:cNvSpPr>
            <a:spLocks noGrp="1"/>
          </p:cNvSpPr>
          <p:nvPr>
            <p:ph type="sldNum" sz="quarter" idx="12"/>
          </p:nvPr>
        </p:nvSpPr>
        <p:spPr/>
        <p:txBody>
          <a:bodyPr/>
          <a:lstStyle/>
          <a:p>
            <a:fld id="{FAFD836A-62BF-4B8E-8645-0E6E436F196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07"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1048608"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09" name="Date Placeholder 3"/>
          <p:cNvSpPr>
            <a:spLocks noGrp="1"/>
          </p:cNvSpPr>
          <p:nvPr>
            <p:ph type="dt" sz="half" idx="10"/>
          </p:nvPr>
        </p:nvSpPr>
        <p:spPr/>
        <p:txBody>
          <a:bodyPr/>
          <a:lstStyle/>
          <a:p>
            <a:fld id="{846E2164-F7D1-4CDB-A9F5-57DEDBBDFF85}" type="datetimeFigureOut">
              <a:rPr lang="en-US" smtClean="0"/>
              <a:t>12/11/2020</a:t>
            </a:fld>
            <a:endParaRPr lang="en-US"/>
          </a:p>
        </p:txBody>
      </p:sp>
      <p:sp>
        <p:nvSpPr>
          <p:cNvPr id="1048610" name="Footer Placeholder 4"/>
          <p:cNvSpPr>
            <a:spLocks noGrp="1"/>
          </p:cNvSpPr>
          <p:nvPr>
            <p:ph type="ftr" sz="quarter" idx="11"/>
          </p:nvPr>
        </p:nvSpPr>
        <p:spPr/>
        <p:txBody>
          <a:bodyPr/>
          <a:lstStyle/>
          <a:p>
            <a:endParaRPr lang="en-US"/>
          </a:p>
        </p:txBody>
      </p:sp>
      <p:sp>
        <p:nvSpPr>
          <p:cNvPr id="1048611" name="Slide Number Placeholder 5"/>
          <p:cNvSpPr>
            <a:spLocks noGrp="1"/>
          </p:cNvSpPr>
          <p:nvPr>
            <p:ph type="sldNum" sz="quarter" idx="12"/>
          </p:nvPr>
        </p:nvSpPr>
        <p:spPr/>
        <p:txBody>
          <a:bodyPr/>
          <a:lstStyle/>
          <a:p>
            <a:fld id="{FAFD836A-62BF-4B8E-8645-0E6E436F1961}"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753825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174374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53783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02689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643045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109358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70404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82240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9" name="Title 1"/>
          <p:cNvSpPr>
            <a:spLocks noGrp="1"/>
          </p:cNvSpPr>
          <p:nvPr>
            <p:ph type="title"/>
          </p:nvPr>
        </p:nvSpPr>
        <p:spPr/>
        <p:txBody>
          <a:bodyPr/>
          <a:lstStyle/>
          <a:p>
            <a:r>
              <a:rPr lang="en-US"/>
              <a:t>Click to edit Master title style</a:t>
            </a:r>
          </a:p>
        </p:txBody>
      </p:sp>
      <p:sp>
        <p:nvSpPr>
          <p:cNvPr id="1048590"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91" name="Date Placeholder 3"/>
          <p:cNvSpPr>
            <a:spLocks noGrp="1"/>
          </p:cNvSpPr>
          <p:nvPr>
            <p:ph type="dt" sz="half" idx="10"/>
          </p:nvPr>
        </p:nvSpPr>
        <p:spPr/>
        <p:txBody>
          <a:bodyPr/>
          <a:lstStyle/>
          <a:p>
            <a:fld id="{846E2164-F7D1-4CDB-A9F5-57DEDBBDFF85}" type="datetimeFigureOut">
              <a:rPr lang="en-US" smtClean="0"/>
              <a:t>12/11/2020</a:t>
            </a:fld>
            <a:endParaRPr lang="en-US"/>
          </a:p>
        </p:txBody>
      </p:sp>
      <p:sp>
        <p:nvSpPr>
          <p:cNvPr id="1048592" name="Footer Placeholder 4"/>
          <p:cNvSpPr>
            <a:spLocks noGrp="1"/>
          </p:cNvSpPr>
          <p:nvPr>
            <p:ph type="ftr" sz="quarter" idx="11"/>
          </p:nvPr>
        </p:nvSpPr>
        <p:spPr/>
        <p:txBody>
          <a:bodyPr/>
          <a:lstStyle/>
          <a:p>
            <a:endParaRPr lang="en-US"/>
          </a:p>
        </p:txBody>
      </p:sp>
      <p:sp>
        <p:nvSpPr>
          <p:cNvPr id="1048593" name="Slide Number Placeholder 5"/>
          <p:cNvSpPr>
            <a:spLocks noGrp="1"/>
          </p:cNvSpPr>
          <p:nvPr>
            <p:ph type="sldNum" sz="quarter" idx="12"/>
          </p:nvPr>
        </p:nvSpPr>
        <p:spPr/>
        <p:txBody>
          <a:bodyPr/>
          <a:lstStyle/>
          <a:p>
            <a:fld id="{FAFD836A-62BF-4B8E-8645-0E6E436F1961}"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4599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107732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2907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23"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1048624"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48625" name="Date Placeholder 3"/>
          <p:cNvSpPr>
            <a:spLocks noGrp="1"/>
          </p:cNvSpPr>
          <p:nvPr>
            <p:ph type="dt" sz="half" idx="10"/>
          </p:nvPr>
        </p:nvSpPr>
        <p:spPr/>
        <p:txBody>
          <a:bodyPr/>
          <a:lstStyle/>
          <a:p>
            <a:fld id="{846E2164-F7D1-4CDB-A9F5-57DEDBBDFF85}" type="datetimeFigureOut">
              <a:rPr lang="en-US" smtClean="0"/>
              <a:t>12/11/2020</a:t>
            </a:fld>
            <a:endParaRPr lang="en-US"/>
          </a:p>
        </p:txBody>
      </p:sp>
      <p:sp>
        <p:nvSpPr>
          <p:cNvPr id="1048626" name="Footer Placeholder 4"/>
          <p:cNvSpPr>
            <a:spLocks noGrp="1"/>
          </p:cNvSpPr>
          <p:nvPr>
            <p:ph type="ftr" sz="quarter" idx="11"/>
          </p:nvPr>
        </p:nvSpPr>
        <p:spPr/>
        <p:txBody>
          <a:bodyPr/>
          <a:lstStyle/>
          <a:p>
            <a:endParaRPr lang="en-US"/>
          </a:p>
        </p:txBody>
      </p:sp>
      <p:sp>
        <p:nvSpPr>
          <p:cNvPr id="1048627" name="Slide Number Placeholder 5"/>
          <p:cNvSpPr>
            <a:spLocks noGrp="1"/>
          </p:cNvSpPr>
          <p:nvPr>
            <p:ph type="sldNum" sz="quarter" idx="12"/>
          </p:nvPr>
        </p:nvSpPr>
        <p:spPr/>
        <p:txBody>
          <a:bodyPr/>
          <a:lstStyle/>
          <a:p>
            <a:fld id="{FAFD836A-62BF-4B8E-8645-0E6E436F196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28" name="Title 1"/>
          <p:cNvSpPr>
            <a:spLocks noGrp="1"/>
          </p:cNvSpPr>
          <p:nvPr>
            <p:ph type="title"/>
          </p:nvPr>
        </p:nvSpPr>
        <p:spPr/>
        <p:txBody>
          <a:bodyPr/>
          <a:lstStyle/>
          <a:p>
            <a:r>
              <a:rPr lang="en-US"/>
              <a:t>Click to edit Master title style</a:t>
            </a:r>
          </a:p>
        </p:txBody>
      </p:sp>
      <p:sp>
        <p:nvSpPr>
          <p:cNvPr id="1048629"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630"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631" name="Date Placeholder 4"/>
          <p:cNvSpPr>
            <a:spLocks noGrp="1"/>
          </p:cNvSpPr>
          <p:nvPr>
            <p:ph type="dt" sz="half" idx="10"/>
          </p:nvPr>
        </p:nvSpPr>
        <p:spPr/>
        <p:txBody>
          <a:bodyPr/>
          <a:lstStyle/>
          <a:p>
            <a:fld id="{846E2164-F7D1-4CDB-A9F5-57DEDBBDFF85}" type="datetimeFigureOut">
              <a:rPr lang="en-US" smtClean="0"/>
              <a:t>12/11/2020</a:t>
            </a:fld>
            <a:endParaRPr lang="en-US"/>
          </a:p>
        </p:txBody>
      </p:sp>
      <p:sp>
        <p:nvSpPr>
          <p:cNvPr id="1048632" name="Footer Placeholder 5"/>
          <p:cNvSpPr>
            <a:spLocks noGrp="1"/>
          </p:cNvSpPr>
          <p:nvPr>
            <p:ph type="ftr" sz="quarter" idx="11"/>
          </p:nvPr>
        </p:nvSpPr>
        <p:spPr/>
        <p:txBody>
          <a:bodyPr/>
          <a:lstStyle/>
          <a:p>
            <a:endParaRPr lang="en-US"/>
          </a:p>
        </p:txBody>
      </p:sp>
      <p:sp>
        <p:nvSpPr>
          <p:cNvPr id="1048633" name="Slide Number Placeholder 6"/>
          <p:cNvSpPr>
            <a:spLocks noGrp="1"/>
          </p:cNvSpPr>
          <p:nvPr>
            <p:ph type="sldNum" sz="quarter" idx="12"/>
          </p:nvPr>
        </p:nvSpPr>
        <p:spPr/>
        <p:txBody>
          <a:bodyPr/>
          <a:lstStyle/>
          <a:p>
            <a:fld id="{FAFD836A-62BF-4B8E-8645-0E6E436F196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34" name="Title 1"/>
          <p:cNvSpPr>
            <a:spLocks noGrp="1"/>
          </p:cNvSpPr>
          <p:nvPr>
            <p:ph type="title"/>
          </p:nvPr>
        </p:nvSpPr>
        <p:spPr/>
        <p:txBody>
          <a:bodyPr/>
          <a:lstStyle/>
          <a:p>
            <a:r>
              <a:rPr lang="en-US"/>
              <a:t>Click to edit Master title style</a:t>
            </a:r>
          </a:p>
        </p:txBody>
      </p:sp>
      <p:sp>
        <p:nvSpPr>
          <p:cNvPr id="1048635"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636"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637"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638"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39" name="Date Placeholder 6"/>
          <p:cNvSpPr>
            <a:spLocks noGrp="1"/>
          </p:cNvSpPr>
          <p:nvPr>
            <p:ph type="dt" sz="half" idx="10"/>
          </p:nvPr>
        </p:nvSpPr>
        <p:spPr/>
        <p:txBody>
          <a:bodyPr/>
          <a:lstStyle/>
          <a:p>
            <a:fld id="{846E2164-F7D1-4CDB-A9F5-57DEDBBDFF85}" type="datetimeFigureOut">
              <a:rPr lang="en-US" smtClean="0"/>
              <a:t>12/11/2020</a:t>
            </a:fld>
            <a:endParaRPr lang="en-US"/>
          </a:p>
        </p:txBody>
      </p:sp>
      <p:sp>
        <p:nvSpPr>
          <p:cNvPr id="1048640" name="Footer Placeholder 7"/>
          <p:cNvSpPr>
            <a:spLocks noGrp="1"/>
          </p:cNvSpPr>
          <p:nvPr>
            <p:ph type="ftr" sz="quarter" idx="11"/>
          </p:nvPr>
        </p:nvSpPr>
        <p:spPr/>
        <p:txBody>
          <a:bodyPr/>
          <a:lstStyle/>
          <a:p>
            <a:endParaRPr lang="en-US"/>
          </a:p>
        </p:txBody>
      </p:sp>
      <p:sp>
        <p:nvSpPr>
          <p:cNvPr id="1048641" name="Slide Number Placeholder 8"/>
          <p:cNvSpPr>
            <a:spLocks noGrp="1"/>
          </p:cNvSpPr>
          <p:nvPr>
            <p:ph type="sldNum" sz="quarter" idx="12"/>
          </p:nvPr>
        </p:nvSpPr>
        <p:spPr/>
        <p:txBody>
          <a:bodyPr/>
          <a:lstStyle/>
          <a:p>
            <a:fld id="{FAFD836A-62BF-4B8E-8645-0E6E436F196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03" name="Title 1"/>
          <p:cNvSpPr>
            <a:spLocks noGrp="1"/>
          </p:cNvSpPr>
          <p:nvPr>
            <p:ph type="title"/>
          </p:nvPr>
        </p:nvSpPr>
        <p:spPr/>
        <p:txBody>
          <a:bodyPr/>
          <a:lstStyle/>
          <a:p>
            <a:r>
              <a:rPr lang="en-US"/>
              <a:t>Click to edit Master title style</a:t>
            </a:r>
          </a:p>
        </p:txBody>
      </p:sp>
      <p:sp>
        <p:nvSpPr>
          <p:cNvPr id="1048604" name="Date Placeholder 2"/>
          <p:cNvSpPr>
            <a:spLocks noGrp="1"/>
          </p:cNvSpPr>
          <p:nvPr>
            <p:ph type="dt" sz="half" idx="10"/>
          </p:nvPr>
        </p:nvSpPr>
        <p:spPr/>
        <p:txBody>
          <a:bodyPr/>
          <a:lstStyle/>
          <a:p>
            <a:fld id="{846E2164-F7D1-4CDB-A9F5-57DEDBBDFF85}" type="datetimeFigureOut">
              <a:rPr lang="en-US" smtClean="0"/>
              <a:t>12/11/2020</a:t>
            </a:fld>
            <a:endParaRPr lang="en-US"/>
          </a:p>
        </p:txBody>
      </p:sp>
      <p:sp>
        <p:nvSpPr>
          <p:cNvPr id="1048605" name="Footer Placeholder 3"/>
          <p:cNvSpPr>
            <a:spLocks noGrp="1"/>
          </p:cNvSpPr>
          <p:nvPr>
            <p:ph type="ftr" sz="quarter" idx="11"/>
          </p:nvPr>
        </p:nvSpPr>
        <p:spPr/>
        <p:txBody>
          <a:bodyPr/>
          <a:lstStyle/>
          <a:p>
            <a:endParaRPr lang="en-US"/>
          </a:p>
        </p:txBody>
      </p:sp>
      <p:sp>
        <p:nvSpPr>
          <p:cNvPr id="1048606" name="Slide Number Placeholder 4"/>
          <p:cNvSpPr>
            <a:spLocks noGrp="1"/>
          </p:cNvSpPr>
          <p:nvPr>
            <p:ph type="sldNum" sz="quarter" idx="12"/>
          </p:nvPr>
        </p:nvSpPr>
        <p:spPr/>
        <p:txBody>
          <a:bodyPr/>
          <a:lstStyle/>
          <a:p>
            <a:fld id="{FAFD836A-62BF-4B8E-8645-0E6E436F196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42" name="Date Placeholder 1"/>
          <p:cNvSpPr>
            <a:spLocks noGrp="1"/>
          </p:cNvSpPr>
          <p:nvPr>
            <p:ph type="dt" sz="half" idx="10"/>
          </p:nvPr>
        </p:nvSpPr>
        <p:spPr/>
        <p:txBody>
          <a:bodyPr/>
          <a:lstStyle/>
          <a:p>
            <a:fld id="{846E2164-F7D1-4CDB-A9F5-57DEDBBDFF85}" type="datetimeFigureOut">
              <a:rPr lang="en-US" smtClean="0"/>
              <a:t>12/11/2020</a:t>
            </a:fld>
            <a:endParaRPr lang="en-US"/>
          </a:p>
        </p:txBody>
      </p:sp>
      <p:sp>
        <p:nvSpPr>
          <p:cNvPr id="1048643" name="Footer Placeholder 2"/>
          <p:cNvSpPr>
            <a:spLocks noGrp="1"/>
          </p:cNvSpPr>
          <p:nvPr>
            <p:ph type="ftr" sz="quarter" idx="11"/>
          </p:nvPr>
        </p:nvSpPr>
        <p:spPr/>
        <p:txBody>
          <a:bodyPr/>
          <a:lstStyle/>
          <a:p>
            <a:endParaRPr lang="en-US"/>
          </a:p>
        </p:txBody>
      </p:sp>
      <p:sp>
        <p:nvSpPr>
          <p:cNvPr id="1048644" name="Slide Number Placeholder 3"/>
          <p:cNvSpPr>
            <a:spLocks noGrp="1"/>
          </p:cNvSpPr>
          <p:nvPr>
            <p:ph type="sldNum" sz="quarter" idx="12"/>
          </p:nvPr>
        </p:nvSpPr>
        <p:spPr/>
        <p:txBody>
          <a:bodyPr/>
          <a:lstStyle/>
          <a:p>
            <a:fld id="{FAFD836A-62BF-4B8E-8645-0E6E436F196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45"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1048646"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48647" name="Date Placeholder 4"/>
          <p:cNvSpPr>
            <a:spLocks noGrp="1"/>
          </p:cNvSpPr>
          <p:nvPr>
            <p:ph type="dt" sz="half" idx="10"/>
          </p:nvPr>
        </p:nvSpPr>
        <p:spPr/>
        <p:txBody>
          <a:bodyPr/>
          <a:lstStyle/>
          <a:p>
            <a:fld id="{846E2164-F7D1-4CDB-A9F5-57DEDBBDFF85}" type="datetimeFigureOut">
              <a:rPr lang="en-US" smtClean="0"/>
              <a:t>12/11/2020</a:t>
            </a:fld>
            <a:endParaRPr lang="en-US"/>
          </a:p>
        </p:txBody>
      </p:sp>
      <p:sp>
        <p:nvSpPr>
          <p:cNvPr id="1048648" name="Footer Placeholder 5"/>
          <p:cNvSpPr>
            <a:spLocks noGrp="1"/>
          </p:cNvSpPr>
          <p:nvPr>
            <p:ph type="ftr" sz="quarter" idx="11"/>
          </p:nvPr>
        </p:nvSpPr>
        <p:spPr/>
        <p:txBody>
          <a:bodyPr/>
          <a:lstStyle/>
          <a:p>
            <a:endParaRPr lang="en-US"/>
          </a:p>
        </p:txBody>
      </p:sp>
      <p:sp>
        <p:nvSpPr>
          <p:cNvPr id="1048649" name="Slide Number Placeholder 6"/>
          <p:cNvSpPr>
            <a:spLocks noGrp="1"/>
          </p:cNvSpPr>
          <p:nvPr>
            <p:ph type="sldNum" sz="quarter" idx="12"/>
          </p:nvPr>
        </p:nvSpPr>
        <p:spPr/>
        <p:txBody>
          <a:bodyPr/>
          <a:lstStyle/>
          <a:p>
            <a:fld id="{FAFD836A-62BF-4B8E-8645-0E6E436F1961}" type="slidenum">
              <a:rPr lang="en-US" smtClean="0"/>
              <a:t>‹#›</a:t>
            </a:fld>
            <a:endParaRPr lang="en-US"/>
          </a:p>
        </p:txBody>
      </p:sp>
      <p:sp>
        <p:nvSpPr>
          <p:cNvPr id="1048650"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1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104861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4861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48615" name="Date Placeholder 7"/>
          <p:cNvSpPr>
            <a:spLocks noGrp="1"/>
          </p:cNvSpPr>
          <p:nvPr>
            <p:ph type="dt" sz="half" idx="10"/>
          </p:nvPr>
        </p:nvSpPr>
        <p:spPr/>
        <p:txBody>
          <a:bodyPr/>
          <a:lstStyle/>
          <a:p>
            <a:fld id="{846E2164-F7D1-4CDB-A9F5-57DEDBBDFF85}" type="datetimeFigureOut">
              <a:rPr lang="en-US" smtClean="0"/>
              <a:t>12/11/2020</a:t>
            </a:fld>
            <a:endParaRPr lang="en-US"/>
          </a:p>
        </p:txBody>
      </p:sp>
      <p:sp>
        <p:nvSpPr>
          <p:cNvPr id="1048616" name="Slide Number Placeholder 8"/>
          <p:cNvSpPr>
            <a:spLocks noGrp="1"/>
          </p:cNvSpPr>
          <p:nvPr>
            <p:ph type="sldNum" sz="quarter" idx="11"/>
          </p:nvPr>
        </p:nvSpPr>
        <p:spPr/>
        <p:txBody>
          <a:bodyPr/>
          <a:lstStyle/>
          <a:p>
            <a:fld id="{FAFD836A-62BF-4B8E-8645-0E6E436F1961}" type="slidenum">
              <a:rPr lang="en-US" smtClean="0"/>
              <a:t>‹#›</a:t>
            </a:fld>
            <a:endParaRPr lang="en-US"/>
          </a:p>
        </p:txBody>
      </p:sp>
      <p:sp>
        <p:nvSpPr>
          <p:cNvPr id="1048617"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1048577"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578"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8579"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8580"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AFD836A-62BF-4B8E-8645-0E6E436F1961}" type="slidenum">
              <a:rPr lang="en-US" smtClean="0"/>
              <a:t>‹#›</a:t>
            </a:fld>
            <a:endParaRPr lang="en-US"/>
          </a:p>
        </p:txBody>
      </p:sp>
      <p:sp>
        <p:nvSpPr>
          <p:cNvPr id="1048581"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1048582"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846E2164-F7D1-4CDB-A9F5-57DEDBBDFF85}" type="datetimeFigureOut">
              <a:rPr lang="en-US" smtClean="0"/>
              <a:t>12/11/2020</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5815295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91275"/>
            <a:ext cx="9144001" cy="1790700"/>
          </a:xfrm>
        </p:spPr>
        <p:txBody>
          <a:bodyPr>
            <a:normAutofit/>
          </a:bodyPr>
          <a:lstStyle/>
          <a:p>
            <a:r>
              <a:rPr lang="en-US" sz="3000" b="1">
                <a:latin typeface="Times New Roman" pitchFamily="18" charset="0"/>
                <a:cs typeface="Times New Roman" pitchFamily="18" charset="0"/>
              </a:rPr>
              <a:t>Frequency </a:t>
            </a:r>
            <a:r>
              <a:rPr lang="en-US" sz="3000" b="1" smtClean="0">
                <a:latin typeface="Times New Roman" pitchFamily="18" charset="0"/>
                <a:cs typeface="Times New Roman" pitchFamily="18" charset="0"/>
              </a:rPr>
              <a:t>Distribution</a:t>
            </a:r>
            <a:br>
              <a:rPr lang="en-US" sz="3000" b="1" smtClean="0">
                <a:latin typeface="Times New Roman" pitchFamily="18" charset="0"/>
                <a:cs typeface="Times New Roman" pitchFamily="18" charset="0"/>
              </a:rPr>
            </a:br>
            <a:r>
              <a:rPr lang="en-US" sz="3000" b="1" dirty="0">
                <a:latin typeface="Times New Roman" pitchFamily="18" charset="0"/>
                <a:cs typeface="Times New Roman" pitchFamily="18" charset="0"/>
              </a:rPr>
              <a:t/>
            </a:r>
            <a:br>
              <a:rPr lang="en-US" sz="3000" b="1" dirty="0">
                <a:latin typeface="Times New Roman" pitchFamily="18" charset="0"/>
                <a:cs typeface="Times New Roman" pitchFamily="18" charset="0"/>
              </a:rPr>
            </a:br>
            <a:r>
              <a:rPr lang="en-US" sz="2400" dirty="0">
                <a:latin typeface="Times New Roman" panose="02020603050405020304" pitchFamily="18" charset="0"/>
                <a:cs typeface="Times New Roman" panose="02020603050405020304" pitchFamily="18" charset="0"/>
              </a:rPr>
              <a:t>BS Education-V</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Teaching Mathematics (EDU-511)</a:t>
            </a:r>
          </a:p>
        </p:txBody>
      </p:sp>
      <p:sp>
        <p:nvSpPr>
          <p:cNvPr id="3" name="Subtitle 2"/>
          <p:cNvSpPr>
            <a:spLocks noGrp="1"/>
          </p:cNvSpPr>
          <p:nvPr>
            <p:ph type="subTitle" idx="1"/>
          </p:nvPr>
        </p:nvSpPr>
        <p:spPr>
          <a:xfrm>
            <a:off x="1142999" y="5065567"/>
            <a:ext cx="6858000" cy="701387"/>
          </a:xfrm>
        </p:spPr>
        <p:txBody>
          <a:bodyPr>
            <a:normAutofit/>
          </a:bodyPr>
          <a:lstStyle/>
          <a:p>
            <a:r>
              <a:rPr lang="en-US" sz="2100" dirty="0">
                <a:latin typeface="Times New Roman" panose="02020603050405020304" pitchFamily="18" charset="0"/>
                <a:cs typeface="Times New Roman" panose="02020603050405020304" pitchFamily="18" charset="0"/>
              </a:rPr>
              <a:t>Department of Education</a:t>
            </a:r>
            <a:br>
              <a:rPr lang="en-US" sz="2100" dirty="0">
                <a:latin typeface="Times New Roman" panose="02020603050405020304" pitchFamily="18" charset="0"/>
                <a:cs typeface="Times New Roman" panose="02020603050405020304" pitchFamily="18" charset="0"/>
              </a:rPr>
            </a:br>
            <a:r>
              <a:rPr lang="en-US" sz="2100" dirty="0">
                <a:latin typeface="Times New Roman" panose="02020603050405020304" pitchFamily="18" charset="0"/>
                <a:cs typeface="Times New Roman" panose="02020603050405020304" pitchFamily="18" charset="0"/>
              </a:rPr>
              <a:t>University of Sargodha</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84875" y="3143194"/>
            <a:ext cx="1774247" cy="1761153"/>
          </a:xfrm>
          <a:prstGeom prst="rect">
            <a:avLst/>
          </a:prstGeom>
        </p:spPr>
      </p:pic>
    </p:spTree>
    <p:extLst>
      <p:ext uri="{BB962C8B-B14F-4D97-AF65-F5344CB8AC3E}">
        <p14:creationId xmlns:p14="http://schemas.microsoft.com/office/powerpoint/2010/main" val="2217443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Title 3"/>
          <p:cNvSpPr>
            <a:spLocks noGrp="1"/>
          </p:cNvSpPr>
          <p:nvPr>
            <p:ph type="ctrTitle"/>
          </p:nvPr>
        </p:nvSpPr>
        <p:spPr>
          <a:xfrm rot="21598954">
            <a:off x="321940" y="1518540"/>
            <a:ext cx="7488406" cy="3458959"/>
          </a:xfrm>
        </p:spPr>
        <p:txBody>
          <a:bodyPr>
            <a:noAutofit/>
          </a:bodyPr>
          <a:lstStyle/>
          <a:p>
            <a:r>
              <a:rPr lang="en-US" sz="3200" dirty="0"/>
              <a:t>       </a:t>
            </a:r>
            <a:r>
              <a:rPr lang="en-US" sz="4800" b="1" dirty="0"/>
              <a:t>Frequency Distribution</a:t>
            </a:r>
            <a:r>
              <a:rPr lang="en-US" sz="4800" dirty="0"/>
              <a:t/>
            </a:r>
            <a:br>
              <a:rPr lang="en-US" sz="4800" dirty="0"/>
            </a:br>
            <a:r>
              <a:rPr lang="en-US" sz="3200" dirty="0"/>
              <a:t/>
            </a:r>
            <a:br>
              <a:rPr lang="en-US" sz="3200" dirty="0"/>
            </a:br>
            <a:r>
              <a:rPr lang="en-US" sz="3200" dirty="0"/>
              <a:t>           Razia Irshad (BEUF18M041)</a:t>
            </a:r>
            <a:br>
              <a:rPr lang="en-US" sz="3200" dirty="0"/>
            </a:br>
            <a:r>
              <a:rPr lang="en-US" sz="3200" dirty="0"/>
              <a:t>    Teaching Of Mathematics (EDU-511)</a:t>
            </a:r>
            <a:br>
              <a:rPr lang="en-US" sz="3200" dirty="0"/>
            </a:br>
            <a:r>
              <a:rPr lang="en-US" sz="3200" dirty="0"/>
              <a:t>              BS Education Sem-5th</a:t>
            </a:r>
            <a:br>
              <a:rPr lang="en-US" sz="3200" dirty="0"/>
            </a:br>
            <a:r>
              <a:rPr lang="en-US" sz="3200" dirty="0"/>
              <a:t>              Department Of Education</a:t>
            </a:r>
            <a:br>
              <a:rPr lang="en-US" sz="3200" dirty="0"/>
            </a:br>
            <a:r>
              <a:rPr lang="en-US" sz="3200" dirty="0"/>
              <a:t>              University Of Sargodha</a:t>
            </a:r>
            <a:br>
              <a:rPr lang="en-US" sz="3200" dirty="0"/>
            </a:br>
            <a:r>
              <a:rPr lang="en-US" sz="3200" dirty="0"/>
              <a:t>40100, Pakistan </a:t>
            </a:r>
            <a:br>
              <a:rPr lang="en-US" sz="3200" dirty="0"/>
            </a:br>
            <a:r>
              <a:rPr lang="en-US" sz="3200" dirty="0"/>
              <a:t>21st October 2020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4" name="Title 1"/>
          <p:cNvSpPr>
            <a:spLocks noGrp="1"/>
          </p:cNvSpPr>
          <p:nvPr>
            <p:ph type="title"/>
          </p:nvPr>
        </p:nvSpPr>
        <p:spPr/>
        <p:txBody>
          <a:bodyPr/>
          <a:lstStyle/>
          <a:p>
            <a:r>
              <a:rPr lang="en-US" b="1" dirty="0"/>
              <a:t>Definition</a:t>
            </a:r>
          </a:p>
        </p:txBody>
      </p:sp>
      <p:sp>
        <p:nvSpPr>
          <p:cNvPr id="1048595" name="Content Placeholder 2"/>
          <p:cNvSpPr>
            <a:spLocks noGrp="1"/>
          </p:cNvSpPr>
          <p:nvPr>
            <p:ph idx="1"/>
          </p:nvPr>
        </p:nvSpPr>
        <p:spPr/>
        <p:txBody>
          <a:bodyPr>
            <a:normAutofit fontScale="88929" lnSpcReduction="10000"/>
          </a:bodyPr>
          <a:lstStyle/>
          <a:p>
            <a:pPr marL="114300" indent="0">
              <a:buNone/>
            </a:pPr>
            <a:r>
              <a:rPr lang="en-US" sz="4390" b="0" dirty="0"/>
              <a:t>Frequency Distribution:</a:t>
            </a:r>
          </a:p>
          <a:p>
            <a:pPr marL="114300" indent="0">
              <a:buNone/>
            </a:pPr>
            <a:r>
              <a:rPr lang="en-US" sz="2926" b="0" dirty="0"/>
              <a:t>The conversion of ungrouped data into grouped data so that the frequencies of different groups can be visualized is called frequency distribution.</a:t>
            </a:r>
          </a:p>
          <a:p>
            <a:pPr marL="114300" indent="0">
              <a:buNone/>
            </a:pPr>
            <a:r>
              <a:rPr lang="en-US" sz="4301" b="0" dirty="0"/>
              <a:t>Frequency</a:t>
            </a:r>
          </a:p>
          <a:p>
            <a:pPr marL="114300" indent="0">
              <a:buNone/>
            </a:pPr>
            <a:r>
              <a:rPr lang="en-US" sz="2800" dirty="0"/>
              <a:t>The number of value that accurs in a group of a deta is called its frequency. eg. In the above given examples,</a:t>
            </a:r>
          </a:p>
          <a:p>
            <a:pPr marL="114300" indent="0">
              <a:buNone/>
            </a:pPr>
            <a:r>
              <a:rPr lang="en-US" sz="2800" dirty="0"/>
              <a:t>The frequency of (11-40) is 5.</a:t>
            </a:r>
          </a:p>
          <a:p>
            <a:pPr marL="114300" indent="0">
              <a:buNone/>
            </a:pPr>
            <a:r>
              <a:rPr lang="en-US" sz="2800" dirty="0"/>
              <a:t>The frequency of (41-70) is 7.</a:t>
            </a:r>
          </a:p>
          <a:p>
            <a:pPr marL="114300" indent="0">
              <a:buNone/>
            </a:pPr>
            <a:r>
              <a:rPr lang="en-US" sz="2800" dirty="0"/>
              <a:t>The frequency of (71-80) is 8.</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6" name="Title 1"/>
          <p:cNvSpPr>
            <a:spLocks noGrp="1"/>
          </p:cNvSpPr>
          <p:nvPr>
            <p:ph type="title"/>
          </p:nvPr>
        </p:nvSpPr>
        <p:spPr/>
        <p:txBody>
          <a:bodyPr/>
          <a:lstStyle/>
          <a:p>
            <a:r>
              <a:rPr lang="en-US" b="1" dirty="0"/>
              <a:t>Class Limit's</a:t>
            </a:r>
          </a:p>
        </p:txBody>
      </p:sp>
      <p:sp>
        <p:nvSpPr>
          <p:cNvPr id="1048597" name="Content Placeholder 2"/>
          <p:cNvSpPr>
            <a:spLocks noGrp="1"/>
          </p:cNvSpPr>
          <p:nvPr>
            <p:ph idx="1"/>
          </p:nvPr>
        </p:nvSpPr>
        <p:spPr/>
        <p:txBody>
          <a:bodyPr/>
          <a:lstStyle/>
          <a:p>
            <a:pPr marL="0" indent="0">
              <a:buNone/>
            </a:pPr>
            <a:r>
              <a:rPr lang="en-US" sz="3200" dirty="0"/>
              <a:t>Upper Clas Limit:</a:t>
            </a:r>
          </a:p>
          <a:p>
            <a:pPr marL="0" indent="0">
              <a:buNone/>
            </a:pPr>
            <a:r>
              <a:rPr lang="en-US" dirty="0"/>
              <a:t>The greatest value of a class interval is called the upper class limit, e.g. in the class interval (41-70), 70 is the upper class limit. </a:t>
            </a:r>
          </a:p>
          <a:p>
            <a:pPr marL="0" indent="0">
              <a:buNone/>
            </a:pPr>
            <a:r>
              <a:rPr lang="en-US" sz="3200" dirty="0"/>
              <a:t>Lower Class Limit:</a:t>
            </a:r>
          </a:p>
          <a:p>
            <a:pPr marL="0" indent="0">
              <a:buNone/>
            </a:pPr>
            <a:r>
              <a:rPr lang="en-US" dirty="0"/>
              <a:t>The smallest value of a class interval is called the lower class limit, e.g. in the class interval (71-100), 71 is the lower class limit. </a:t>
            </a:r>
          </a:p>
          <a:p>
            <a:pPr marL="0" indent="0">
              <a:buNone/>
            </a:pPr>
            <a:r>
              <a:rPr lang="en-US" sz="3200" dirty="0"/>
              <a:t>Class Intervals: </a:t>
            </a:r>
          </a:p>
          <a:p>
            <a:pPr marL="0" indent="0">
              <a:buNone/>
            </a:pPr>
            <a:r>
              <a:rPr lang="en-US" dirty="0"/>
              <a:t>Each group of a deta is Also known as the class interval. For example, (11-40), (41-70) and (71-100) are class interval. Each interval represent all the value of a group.</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8" name="Content Placeholder 2"/>
          <p:cNvSpPr>
            <a:spLocks noGrp="1"/>
          </p:cNvSpPr>
          <p:nvPr>
            <p:ph idx="1"/>
          </p:nvPr>
        </p:nvSpPr>
        <p:spPr>
          <a:xfrm>
            <a:off x="211131" y="271151"/>
            <a:ext cx="7756706" cy="5714470"/>
          </a:xfrm>
        </p:spPr>
        <p:txBody>
          <a:bodyPr/>
          <a:lstStyle/>
          <a:p>
            <a:pPr marL="0" indent="0">
              <a:buNone/>
            </a:pPr>
            <a:r>
              <a:rPr lang="en-US" sz="3600" b="1" dirty="0"/>
              <a:t>Size Of The Class Interval: </a:t>
            </a:r>
          </a:p>
          <a:p>
            <a:pPr marL="0" indent="0">
              <a:buNone/>
            </a:pPr>
            <a:r>
              <a:rPr lang="en-US" sz="3200" dirty="0"/>
              <a:t>The number of values in a class interval is called its size or length. </a:t>
            </a:r>
          </a:p>
          <a:p>
            <a:pPr marL="0" indent="0">
              <a:buNone/>
            </a:pPr>
            <a:r>
              <a:rPr lang="en-US" sz="2800" b="1" dirty="0"/>
              <a:t>For example,</a:t>
            </a:r>
            <a:r>
              <a:rPr lang="en-US" sz="2800" dirty="0"/>
              <a:t> </a:t>
            </a:r>
            <a:r>
              <a:rPr lang="en-US" sz="3200" dirty="0"/>
              <a:t>the size or length of class interval (11-40), is 30 that can be checked by counting. It can also be calculated by subtracting the lowest value of the deta from greatest value and divide the result by the class of number interval as shown below:</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9" name="Titre 1048598"/>
          <p:cNvSpPr>
            <a:spLocks noGrp="1"/>
          </p:cNvSpPr>
          <p:nvPr>
            <p:ph type="title"/>
          </p:nvPr>
        </p:nvSpPr>
        <p:spPr/>
        <p:txBody>
          <a:bodyPr/>
          <a:lstStyle/>
          <a:p>
            <a:endParaRPr lang="en-NZ"/>
          </a:p>
        </p:txBody>
      </p:sp>
      <p:sp>
        <p:nvSpPr>
          <p:cNvPr id="1048600" name="Espace réservé du contenu 1048599"/>
          <p:cNvSpPr>
            <a:spLocks noGrp="1"/>
          </p:cNvSpPr>
          <p:nvPr>
            <p:ph idx="1"/>
          </p:nvPr>
        </p:nvSpPr>
        <p:spPr/>
        <p:txBody>
          <a:bodyPr/>
          <a:lstStyle/>
          <a:p>
            <a:endParaRPr lang="en-NZ"/>
          </a:p>
        </p:txBody>
      </p:sp>
      <p:pic>
        <p:nvPicPr>
          <p:cNvPr id="2097152" name="Image 2097151"/>
          <p:cNvPicPr>
            <a:picLocks/>
          </p:cNvPicPr>
          <p:nvPr/>
        </p:nvPicPr>
        <p:blipFill>
          <a:blip r:embed="rId2"/>
          <a:stretch>
            <a:fillRect/>
          </a:stretch>
        </p:blipFill>
        <p:spPr>
          <a:xfrm>
            <a:off x="139263" y="0"/>
            <a:ext cx="8865472" cy="7510264"/>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Title 1"/>
          <p:cNvSpPr>
            <a:spLocks noGrp="1"/>
          </p:cNvSpPr>
          <p:nvPr>
            <p:ph type="title"/>
          </p:nvPr>
        </p:nvSpPr>
        <p:spPr/>
        <p:txBody>
          <a:bodyPr/>
          <a:lstStyle/>
          <a:p>
            <a:r>
              <a:rPr lang="en-US" b="1" dirty="0"/>
              <a:t>                   MCQ'S</a:t>
            </a:r>
          </a:p>
        </p:txBody>
      </p:sp>
      <p:sp>
        <p:nvSpPr>
          <p:cNvPr id="1048602" name="Content Placeholder 2"/>
          <p:cNvSpPr>
            <a:spLocks noGrp="1"/>
          </p:cNvSpPr>
          <p:nvPr>
            <p:ph idx="1"/>
          </p:nvPr>
        </p:nvSpPr>
        <p:spPr/>
        <p:txBody>
          <a:bodyPr>
            <a:noAutofit/>
          </a:bodyPr>
          <a:lstStyle/>
          <a:p>
            <a:pPr marL="0" indent="0">
              <a:buNone/>
            </a:pPr>
            <a:r>
              <a:rPr lang="en-US" sz="2400" dirty="0"/>
              <a:t>(1)In the class interval (12-53), the upper class limit is:</a:t>
            </a:r>
          </a:p>
          <a:p>
            <a:pPr marL="0" indent="0">
              <a:buNone/>
            </a:pPr>
            <a:r>
              <a:rPr lang="en-US" sz="2400" dirty="0"/>
              <a:t>(a)6        (b)12            (c)53✔️</a:t>
            </a:r>
          </a:p>
          <a:p>
            <a:pPr marL="0" indent="0">
              <a:buNone/>
            </a:pPr>
            <a:endParaRPr lang="en-US" sz="2400" dirty="0"/>
          </a:p>
          <a:p>
            <a:pPr marL="0" indent="0">
              <a:buNone/>
            </a:pPr>
            <a:r>
              <a:rPr lang="en-US" sz="2400" dirty="0"/>
              <a:t>(2) in the class interval (7-15), the lower ckass limit is:</a:t>
            </a:r>
          </a:p>
          <a:p>
            <a:pPr marL="0" indent="0">
              <a:buNone/>
            </a:pPr>
            <a:r>
              <a:rPr lang="en-US" sz="2400" dirty="0"/>
              <a:t>(a)6        (b)7              (c)15✔️</a:t>
            </a:r>
          </a:p>
          <a:p>
            <a:pPr marL="0" indent="0">
              <a:buNone/>
            </a:pPr>
            <a:endParaRPr lang="en-US" sz="2400" dirty="0"/>
          </a:p>
          <a:p>
            <a:pPr marL="0" indent="0">
              <a:buNone/>
            </a:pPr>
            <a:r>
              <a:rPr lang="en-US" sz="2400" dirty="0"/>
              <a:t>(3) in a grouped data, greatest value=21, lowest value =3, and number of interval=3, then the size of the classis is:</a:t>
            </a:r>
          </a:p>
          <a:p>
            <a:pPr marL="0" indent="0">
              <a:buNone/>
            </a:pPr>
            <a:r>
              <a:rPr lang="en-US" sz="2400" dirty="0"/>
              <a:t>(a)3        (b)6              (c)18✔️</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TotalTime>
  <Words>356</Words>
  <Application>Microsoft Office PowerPoint</Application>
  <PresentationFormat>On-screen Show (4:3)</PresentationFormat>
  <Paragraphs>30</Paragraphs>
  <Slides>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Arial</vt:lpstr>
      <vt:lpstr>Calibri</vt:lpstr>
      <vt:lpstr>Calibri Light</vt:lpstr>
      <vt:lpstr>Cambria</vt:lpstr>
      <vt:lpstr>Times New Roman</vt:lpstr>
      <vt:lpstr>Adjacency</vt:lpstr>
      <vt:lpstr>Office Theme</vt:lpstr>
      <vt:lpstr>Frequency Distribution  BS Education-V Teaching Mathematics (EDU-511)</vt:lpstr>
      <vt:lpstr>       Frequency Distribution             Razia Irshad (BEUF18M041)     Teaching Of Mathematics (EDU-511)               BS Education Sem-5th               Department Of Education               University Of Sargodha 40100, Pakistan  21st October 2020</vt:lpstr>
      <vt:lpstr>Definition</vt:lpstr>
      <vt:lpstr>Class Limit's</vt:lpstr>
      <vt:lpstr>PowerPoint Presentation</vt:lpstr>
      <vt:lpstr>PowerPoint Presentation</vt:lpstr>
      <vt:lpstr>                   MCQ'S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ABC</cp:lastModifiedBy>
  <cp:revision>4</cp:revision>
  <dcterms:created xsi:type="dcterms:W3CDTF">2020-10-21T12:05:25Z</dcterms:created>
  <dcterms:modified xsi:type="dcterms:W3CDTF">2020-12-11T18:35:13Z</dcterms:modified>
</cp:coreProperties>
</file>