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Recording field research observations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 recording field research observations, preparation of data book is essential where </a:t>
            </a:r>
          </a:p>
          <a:p>
            <a:pPr>
              <a:buNone/>
            </a:pPr>
            <a:r>
              <a:rPr lang="en-US" dirty="0" smtClean="0"/>
              <a:t>a) field data (coded)</a:t>
            </a:r>
          </a:p>
          <a:p>
            <a:pPr>
              <a:buNone/>
            </a:pPr>
            <a:r>
              <a:rPr lang="en-US" dirty="0" smtClean="0"/>
              <a:t>b) decoded raw data and</a:t>
            </a:r>
          </a:p>
          <a:p>
            <a:pPr>
              <a:buNone/>
            </a:pPr>
            <a:r>
              <a:rPr lang="en-US" dirty="0" smtClean="0"/>
              <a:t>c) final data will be there.</a:t>
            </a:r>
          </a:p>
          <a:p>
            <a:pPr>
              <a:buNone/>
            </a:pPr>
            <a:r>
              <a:rPr lang="en-US" dirty="0" smtClean="0"/>
              <a:t>These data ultimately will be processed and analyses later on according to designs of the experiments</a:t>
            </a:r>
          </a:p>
          <a:p>
            <a:pPr>
              <a:buNone/>
            </a:pPr>
            <a:r>
              <a:rPr lang="en-US" dirty="0" smtClean="0"/>
              <a:t>Without data- book the experiments can not move single step further </a:t>
            </a:r>
          </a:p>
          <a:p>
            <a:r>
              <a:rPr lang="en-US" dirty="0" smtClean="0"/>
              <a:t>This book is actually the key book for research activates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Recording observation for yield/ component of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yield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Yield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component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Effective tillers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grains per plant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Grain Weight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Plant population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branches per plants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pods per branches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seed per pods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1000 seed weight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Mubashar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3371850" cy="2438400"/>
          </a:xfrm>
          <a:prstGeom prst="rect">
            <a:avLst/>
          </a:prstGeom>
          <a:noFill/>
        </p:spPr>
      </p:pic>
      <p:pic>
        <p:nvPicPr>
          <p:cNvPr id="22531" name="Picture 3" descr="C:\Users\Mubashar\Desktop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95800"/>
            <a:ext cx="2590800" cy="1762125"/>
          </a:xfrm>
          <a:prstGeom prst="rect">
            <a:avLst/>
          </a:prstGeom>
          <a:noFill/>
        </p:spPr>
      </p:pic>
      <p:pic>
        <p:nvPicPr>
          <p:cNvPr id="22532" name="Picture 4" descr="C:\Users\Mubashar\Desktop\images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95800"/>
            <a:ext cx="250507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Numbers of final effective tillers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Number of grains per plant/tiller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Number of seeds/plant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Number of pods or siliqua per plan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Seed weight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Straw/ Stover or stick yield per plot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grain/ or seed or fibre yield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Weight of individual corm in unit area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Display all these characters in data-book (example</a:t>
            </a:r>
            <a:r>
              <a:rPr lang="en-US" sz="28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Number of seeds per pod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37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839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37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Source </a:t>
            </a:r>
            <a:r>
              <a:rPr lang="en-US" sz="3600" b="1" dirty="0" smtClean="0"/>
              <a:t>and control of error in recording observations and tabulation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Selection </a:t>
            </a:r>
            <a:r>
              <a:rPr lang="en-US" dirty="0" smtClean="0"/>
              <a:t>of place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Selection of plants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Coding/ decoding and tabulation of data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Decoding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Tabulation of data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bashar\Desktop\706 scan\Image (36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36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3400"/>
            <a:ext cx="8686800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 (36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36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64108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ubashar\Desktop\706 scan\Image (36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81883">
            <a:off x="457200" y="609600"/>
            <a:ext cx="82296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369)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077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0"/>
            <a:ext cx="723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Fields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layout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Randomization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Replication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Layout fitting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Pegging/Sticking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Recording observation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Field data book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Tag/tagging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Brown paper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685800"/>
            <a:ext cx="8229600" cy="868362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Terms used in fields experiments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3074" name="Picture 2" descr="C:\Users\Mubashar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1" y="1371600"/>
            <a:ext cx="2819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086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Field research observation for growth characters of crops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Height of crops at different intervals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leaves/nodes/leaves per square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total tillers per square at different stages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branches per plant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leaves per plant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Effective tillers/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sq.meter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Stem girth( stem diameter) of plant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Length and depth of roots per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roots per plants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tubers per Square meter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Weight of tuber per square meter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Mubasha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05200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281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Recording field research observations </vt:lpstr>
      <vt:lpstr>Slide 2</vt:lpstr>
      <vt:lpstr>Slide 3</vt:lpstr>
      <vt:lpstr>Slide 4</vt:lpstr>
      <vt:lpstr>Slide 5</vt:lpstr>
      <vt:lpstr>Slide 6</vt:lpstr>
      <vt:lpstr>Slide 7</vt:lpstr>
      <vt:lpstr>Terms used in fields experiments </vt:lpstr>
      <vt:lpstr>Slide 9</vt:lpstr>
      <vt:lpstr>Slide 10</vt:lpstr>
      <vt:lpstr>Slide 11</vt:lpstr>
      <vt:lpstr>Slide 12</vt:lpstr>
      <vt:lpstr>Slide 13</vt:lpstr>
      <vt:lpstr> Source and control of error in recording observations and tabulation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field research observations </dc:title>
  <dc:creator>Mubashar</dc:creator>
  <cp:lastModifiedBy>Mubashar</cp:lastModifiedBy>
  <cp:revision>8</cp:revision>
  <dcterms:created xsi:type="dcterms:W3CDTF">2006-08-16T00:00:00Z</dcterms:created>
  <dcterms:modified xsi:type="dcterms:W3CDTF">2015-01-27T09:51:41Z</dcterms:modified>
</cp:coreProperties>
</file>