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0AE4-0612-4E25-9105-4A3DF34A6C9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3895-6A4A-4795-AB5E-321A7946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86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0AE4-0612-4E25-9105-4A3DF34A6C9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3895-6A4A-4795-AB5E-321A7946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8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0AE4-0612-4E25-9105-4A3DF34A6C9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3895-6A4A-4795-AB5E-321A7946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46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0AE4-0612-4E25-9105-4A3DF34A6C9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3895-6A4A-4795-AB5E-321A7946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7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0AE4-0612-4E25-9105-4A3DF34A6C9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3895-6A4A-4795-AB5E-321A7946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68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0AE4-0612-4E25-9105-4A3DF34A6C9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3895-6A4A-4795-AB5E-321A7946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5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0AE4-0612-4E25-9105-4A3DF34A6C9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3895-6A4A-4795-AB5E-321A7946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9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0AE4-0612-4E25-9105-4A3DF34A6C9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3895-6A4A-4795-AB5E-321A7946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61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0AE4-0612-4E25-9105-4A3DF34A6C9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3895-6A4A-4795-AB5E-321A7946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5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0AE4-0612-4E25-9105-4A3DF34A6C9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3895-6A4A-4795-AB5E-321A7946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2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0AE4-0612-4E25-9105-4A3DF34A6C9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3895-6A4A-4795-AB5E-321A7946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10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30AE4-0612-4E25-9105-4A3DF34A6C92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C3895-6A4A-4795-AB5E-321A79462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2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3543" y="156446"/>
            <a:ext cx="9144000" cy="2387600"/>
          </a:xfrm>
        </p:spPr>
        <p:txBody>
          <a:bodyPr/>
          <a:lstStyle/>
          <a:p>
            <a:r>
              <a:rPr lang="en-US" dirty="0" smtClean="0"/>
              <a:t>MS Word</a:t>
            </a:r>
            <a:endParaRPr lang="en-US" dirty="0"/>
          </a:p>
        </p:txBody>
      </p:sp>
      <p:pic>
        <p:nvPicPr>
          <p:cNvPr id="1026" name="Picture 2" descr="Microsoft Word Icon, Word Clipart, Icons Converter, Icons Fitness PNG and  Vector with Transparent Background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485" y="2827382"/>
            <a:ext cx="3643693" cy="364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45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5154" y="448587"/>
            <a:ext cx="1025158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solidFill>
                  <a:srgbClr val="666666"/>
                </a:solidFill>
                <a:effectLst/>
                <a:latin typeface="Open Sans"/>
              </a:rPr>
              <a:t>GETTING STARTED WITH MS-WORD:</a:t>
            </a:r>
          </a:p>
          <a:p>
            <a:endParaRPr lang="en-US" b="0" i="0" dirty="0" smtClean="0">
              <a:solidFill>
                <a:srgbClr val="666666"/>
              </a:solidFill>
              <a:effectLst/>
              <a:latin typeface="Open Sans"/>
            </a:endParaRPr>
          </a:p>
          <a:p>
            <a:r>
              <a:rPr lang="en-US" b="0" i="0" dirty="0" smtClean="0">
                <a:solidFill>
                  <a:srgbClr val="666666"/>
                </a:solidFill>
                <a:effectLst/>
                <a:latin typeface="Open Sans"/>
              </a:rPr>
              <a:t>By now you must be aware of the fact that a software package is improved from time to time. These improvements are sold in the market as new </a:t>
            </a:r>
            <a:r>
              <a:rPr lang="en-US" b="0" i="1" dirty="0" smtClean="0">
                <a:solidFill>
                  <a:srgbClr val="666666"/>
                </a:solidFill>
                <a:effectLst/>
                <a:latin typeface="Open Sans"/>
              </a:rPr>
              <a:t>versions 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Open Sans"/>
              </a:rPr>
              <a:t>of the same software. Thus you will find many versions of MS-WORD being used in different offices. While working in MS-WORD you have to work with a 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Open Sans"/>
              </a:rPr>
              <a:t>mouse. 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Open Sans"/>
              </a:rPr>
              <a:t>Also one can work, to some extent, through the keyboard. The use of mouse is simpler as it is fully menu driven. In MS-WORD every command is available in the form of ‘icons’.</a:t>
            </a:r>
            <a:endParaRPr lang="en-US" b="0" i="0" dirty="0">
              <a:solidFill>
                <a:srgbClr val="666666"/>
              </a:solidFill>
              <a:effectLst/>
              <a:latin typeface="Open San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5154" y="2879777"/>
            <a:ext cx="1068946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smtClean="0">
                <a:solidFill>
                  <a:srgbClr val="666666"/>
                </a:solidFill>
                <a:effectLst/>
                <a:latin typeface="Open Sans"/>
              </a:rPr>
              <a:t>You can go inside MS-WORD by the following way</a:t>
            </a:r>
          </a:p>
          <a:p>
            <a:r>
              <a:rPr lang="en-US" b="0" i="0" dirty="0" smtClean="0">
                <a:solidFill>
                  <a:srgbClr val="666666"/>
                </a:solidFill>
                <a:effectLst/>
                <a:latin typeface="Open Sans"/>
              </a:rPr>
              <a:t>1.      Take the mouse pointer to START button on the task bar.  Click the left mouse button.</a:t>
            </a:r>
          </a:p>
          <a:p>
            <a:r>
              <a:rPr lang="en-US" b="0" i="0" dirty="0" smtClean="0">
                <a:solidFill>
                  <a:srgbClr val="666666"/>
                </a:solidFill>
                <a:effectLst/>
                <a:latin typeface="Open Sans"/>
              </a:rPr>
              <a:t>2.      Move the pointer to 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Open Sans"/>
              </a:rPr>
              <a:t>programs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Open Sans"/>
              </a:rPr>
              <a:t>. You will notice another menu coming up to the right.</a:t>
            </a:r>
          </a:p>
          <a:p>
            <a:r>
              <a:rPr lang="en-US" b="0" i="0" dirty="0" smtClean="0">
                <a:solidFill>
                  <a:srgbClr val="666666"/>
                </a:solidFill>
                <a:effectLst/>
                <a:latin typeface="Open Sans"/>
              </a:rPr>
              <a:t>3.      In that menu identify where 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Open Sans"/>
              </a:rPr>
              <a:t>Microsoft word 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Open Sans"/>
              </a:rPr>
              <a:t>is placed. Move the cursor horizontally to come out of 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Open Sans"/>
              </a:rPr>
              <a:t>programs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Open Sans"/>
              </a:rPr>
              <a:t>.</a:t>
            </a:r>
          </a:p>
          <a:p>
            <a:r>
              <a:rPr lang="en-US" b="0" i="0" dirty="0" smtClean="0">
                <a:solidFill>
                  <a:srgbClr val="666666"/>
                </a:solidFill>
                <a:effectLst/>
                <a:latin typeface="Open Sans"/>
              </a:rPr>
              <a:t>4.      Move into the rectangular area meant for 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Open Sans"/>
              </a:rPr>
              <a:t>Microsoft word. 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Open Sans"/>
              </a:rPr>
              <a:t>Click the left mouse button there. The computer will start MS-WORD.</a:t>
            </a:r>
            <a:endParaRPr lang="en-US" b="0" i="0" dirty="0">
              <a:solidFill>
                <a:srgbClr val="666666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551498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90918" y="2112135"/>
            <a:ext cx="93521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Practical Lesson that will be organize practically...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1852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55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Office Theme</vt:lpstr>
      <vt:lpstr>MS Word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Word</dc:title>
  <dc:creator>DELL</dc:creator>
  <cp:lastModifiedBy>DELL</cp:lastModifiedBy>
  <cp:revision>5</cp:revision>
  <dcterms:created xsi:type="dcterms:W3CDTF">2020-12-04T19:28:46Z</dcterms:created>
  <dcterms:modified xsi:type="dcterms:W3CDTF">2020-12-04T19:57:32Z</dcterms:modified>
</cp:coreProperties>
</file>