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6835D-3751-437A-8F6F-CE4A52EF3706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D5D70F6-0D00-48E4-9F9F-0FB541264C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6835D-3751-437A-8F6F-CE4A52EF3706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70F6-0D00-48E4-9F9F-0FB541264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6835D-3751-437A-8F6F-CE4A52EF3706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70F6-0D00-48E4-9F9F-0FB541264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6835D-3751-437A-8F6F-CE4A52EF3706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70F6-0D00-48E4-9F9F-0FB541264C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6835D-3751-437A-8F6F-CE4A52EF3706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D5D70F6-0D00-48E4-9F9F-0FB541264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6835D-3751-437A-8F6F-CE4A52EF3706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70F6-0D00-48E4-9F9F-0FB541264C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6835D-3751-437A-8F6F-CE4A52EF3706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70F6-0D00-48E4-9F9F-0FB541264C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6835D-3751-437A-8F6F-CE4A52EF3706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70F6-0D00-48E4-9F9F-0FB541264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6835D-3751-437A-8F6F-CE4A52EF3706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70F6-0D00-48E4-9F9F-0FB541264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6835D-3751-437A-8F6F-CE4A52EF3706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70F6-0D00-48E4-9F9F-0FB541264C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6835D-3751-437A-8F6F-CE4A52EF3706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D5D70F6-0D00-48E4-9F9F-0FB541264C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56835D-3751-437A-8F6F-CE4A52EF3706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D5D70F6-0D00-48E4-9F9F-0FB541264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Topic 12</a:t>
            </a:r>
          </a:p>
          <a:p>
            <a:r>
              <a:rPr lang="en-US" dirty="0" smtClean="0"/>
              <a:t>Course Instructor: Ms. </a:t>
            </a:r>
            <a:r>
              <a:rPr lang="en-US" dirty="0" err="1" smtClean="0"/>
              <a:t>Zowaina</a:t>
            </a:r>
            <a:r>
              <a:rPr lang="en-US" dirty="0" smtClean="0"/>
              <a:t> </a:t>
            </a:r>
            <a:r>
              <a:rPr lang="en-US" dirty="0" err="1" smtClean="0"/>
              <a:t>Azhar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Tools of Media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Radio</a:t>
            </a:r>
          </a:p>
          <a:p>
            <a:pPr lvl="1"/>
            <a:r>
              <a:rPr lang="en-US" dirty="0" smtClean="0"/>
              <a:t>Most useful tool</a:t>
            </a:r>
          </a:p>
          <a:p>
            <a:pPr lvl="1"/>
            <a:r>
              <a:rPr lang="en-US" dirty="0" smtClean="0"/>
              <a:t>Offers immediacy</a:t>
            </a:r>
          </a:p>
          <a:p>
            <a:pPr lvl="1"/>
            <a:r>
              <a:rPr lang="en-US" dirty="0" smtClean="0"/>
              <a:t>Reaches large number of audience</a:t>
            </a:r>
          </a:p>
          <a:p>
            <a:pPr lvl="1"/>
            <a:r>
              <a:rPr lang="en-US" dirty="0" smtClean="0"/>
              <a:t>Portable</a:t>
            </a:r>
          </a:p>
          <a:p>
            <a:pPr lvl="1"/>
            <a:r>
              <a:rPr lang="en-US" dirty="0" smtClean="0"/>
              <a:t>Successful at local level</a:t>
            </a:r>
          </a:p>
          <a:p>
            <a:pPr lvl="1"/>
            <a:r>
              <a:rPr lang="en-US" dirty="0" smtClean="0"/>
              <a:t>Local names, voices and activities in </a:t>
            </a:r>
            <a:r>
              <a:rPr lang="en-US" dirty="0" err="1" smtClean="0"/>
              <a:t>programing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Television</a:t>
            </a:r>
          </a:p>
          <a:p>
            <a:pPr lvl="1"/>
            <a:r>
              <a:rPr lang="en-US" dirty="0" smtClean="0"/>
              <a:t>Familiar in broadcast media</a:t>
            </a:r>
          </a:p>
          <a:p>
            <a:pPr lvl="1"/>
            <a:r>
              <a:rPr lang="en-US" dirty="0" smtClean="0"/>
              <a:t>Teaching purpose</a:t>
            </a:r>
          </a:p>
          <a:p>
            <a:pPr lvl="1"/>
            <a:r>
              <a:rPr lang="en-US" dirty="0" smtClean="0"/>
              <a:t>Large geographical area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Motion pictures</a:t>
            </a:r>
          </a:p>
          <a:p>
            <a:pPr lvl="1"/>
            <a:r>
              <a:rPr lang="en-US" dirty="0" smtClean="0"/>
              <a:t>Not really ‘motion’ pictures at all</a:t>
            </a:r>
          </a:p>
          <a:p>
            <a:pPr lvl="1"/>
            <a:r>
              <a:rPr lang="en-US" dirty="0" smtClean="0"/>
              <a:t>Series of still pictures on a long strip of film</a:t>
            </a:r>
          </a:p>
          <a:p>
            <a:pPr lvl="1"/>
            <a:r>
              <a:rPr lang="en-US" dirty="0" smtClean="0"/>
              <a:t>Each picture is flashed momentarily on the screen</a:t>
            </a:r>
          </a:p>
          <a:p>
            <a:pPr lvl="1"/>
            <a:r>
              <a:rPr lang="en-US" dirty="0" smtClean="0"/>
              <a:t>Rapid succession of still pictures</a:t>
            </a:r>
          </a:p>
          <a:p>
            <a:pPr lvl="1"/>
            <a:r>
              <a:rPr lang="en-US" dirty="0" smtClean="0"/>
              <a:t>Each showing subject in slightly different position</a:t>
            </a:r>
          </a:p>
          <a:p>
            <a:pPr lvl="1"/>
            <a:r>
              <a:rPr lang="en-US" dirty="0" smtClean="0"/>
              <a:t>Gives an illusion of movement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Static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Definition</a:t>
            </a:r>
          </a:p>
          <a:p>
            <a:endParaRPr lang="en-US" b="1" dirty="0" smtClean="0"/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dirty="0" smtClean="0"/>
              <a:t>This group of media derives its name from the fact that the material does not involve motion or sound</a:t>
            </a:r>
            <a:endParaRPr lang="en-US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Posters</a:t>
            </a:r>
          </a:p>
          <a:p>
            <a:pPr lvl="1"/>
            <a:r>
              <a:rPr lang="en-US" dirty="0" smtClean="0"/>
              <a:t>Sheet of paper or cardboard with an illustration and few simple words </a:t>
            </a:r>
            <a:endParaRPr lang="en-US" dirty="0" smtClean="0"/>
          </a:p>
          <a:p>
            <a:pPr lvl="1"/>
            <a:r>
              <a:rPr lang="en-US" dirty="0" smtClean="0"/>
              <a:t>Designed to attach the attention of the passer-by</a:t>
            </a:r>
          </a:p>
          <a:p>
            <a:pPr lvl="1"/>
            <a:r>
              <a:rPr lang="en-US" dirty="0" smtClean="0"/>
              <a:t>Emphasize to support a fact or idea, to obtain more information and take some kind of action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Exhibits and displays</a:t>
            </a:r>
          </a:p>
          <a:p>
            <a:pPr lvl="1"/>
            <a:r>
              <a:rPr lang="en-US" dirty="0" smtClean="0"/>
              <a:t>Same characteristics as those of posters</a:t>
            </a:r>
          </a:p>
          <a:p>
            <a:pPr lvl="1"/>
            <a:r>
              <a:rPr lang="en-US" dirty="0" smtClean="0"/>
              <a:t>Only difference- exhibits and displays are larger and more detailed than posters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67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Different types: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Print media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Audio-visual media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Static media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Print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Definition: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It includes those communication techniques that rely principally on combination of printed words and pictures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Newspaper</a:t>
            </a:r>
          </a:p>
          <a:p>
            <a:pPr lvl="1"/>
            <a:r>
              <a:rPr lang="en-US" dirty="0" smtClean="0"/>
              <a:t>Vary in audiences and coverage</a:t>
            </a:r>
          </a:p>
          <a:p>
            <a:pPr lvl="1"/>
            <a:r>
              <a:rPr lang="en-US" dirty="0" smtClean="0"/>
              <a:t>Urban daily newspaper to small community papers</a:t>
            </a:r>
          </a:p>
          <a:p>
            <a:pPr lvl="1"/>
            <a:r>
              <a:rPr lang="en-US" dirty="0" smtClean="0"/>
              <a:t>Published by government, private and other organization</a:t>
            </a:r>
          </a:p>
          <a:p>
            <a:pPr lvl="1"/>
            <a:r>
              <a:rPr lang="en-US" dirty="0" smtClean="0"/>
              <a:t>Traits like timeliness, nearness, consequence, prominence, human interest, newspaper policy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Wall newspapers</a:t>
            </a:r>
          </a:p>
          <a:p>
            <a:pPr lvl="1"/>
            <a:r>
              <a:rPr lang="en-US" dirty="0" smtClean="0"/>
              <a:t>Known basically for pictorial</a:t>
            </a:r>
          </a:p>
          <a:p>
            <a:pPr lvl="1"/>
            <a:r>
              <a:rPr lang="en-US" dirty="0" smtClean="0"/>
              <a:t>Drawings or photographs, with brief and vivid text</a:t>
            </a:r>
          </a:p>
          <a:p>
            <a:pPr lvl="1"/>
            <a:r>
              <a:rPr lang="en-US" dirty="0" smtClean="0"/>
              <a:t>Similar in size and appearance to poster</a:t>
            </a:r>
          </a:p>
          <a:p>
            <a:pPr lvl="1"/>
            <a:r>
              <a:rPr lang="en-US" dirty="0" smtClean="0"/>
              <a:t>Announce an appointment, give a progress report, urge the use of product or report the results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Blackboard news</a:t>
            </a:r>
          </a:p>
          <a:p>
            <a:pPr lvl="1"/>
            <a:r>
              <a:rPr lang="en-US" dirty="0" smtClean="0"/>
              <a:t>Chalk and a blackboard, pen, crayon with a newsprint pad</a:t>
            </a:r>
          </a:p>
          <a:p>
            <a:pPr lvl="1"/>
            <a:r>
              <a:rPr lang="en-US" dirty="0" smtClean="0"/>
              <a:t>Neutral background</a:t>
            </a:r>
          </a:p>
          <a:p>
            <a:pPr lvl="1"/>
            <a:r>
              <a:rPr lang="en-US" dirty="0" smtClean="0"/>
              <a:t>Hand-written extension news posted in village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Brochures</a:t>
            </a:r>
          </a:p>
          <a:p>
            <a:pPr lvl="1"/>
            <a:r>
              <a:rPr lang="en-US" dirty="0" smtClean="0"/>
              <a:t>Leaflet-4 pages folded in the middle</a:t>
            </a:r>
          </a:p>
          <a:p>
            <a:pPr lvl="1"/>
            <a:r>
              <a:rPr lang="en-US" dirty="0" smtClean="0"/>
              <a:t>Folder-8 pages multi-folded</a:t>
            </a:r>
          </a:p>
          <a:p>
            <a:pPr lvl="1"/>
            <a:r>
              <a:rPr lang="en-US" dirty="0" smtClean="0"/>
              <a:t>Pamphlet-8 pages stapled in the middle</a:t>
            </a:r>
          </a:p>
          <a:p>
            <a:pPr lvl="1"/>
            <a:r>
              <a:rPr lang="en-US" dirty="0" smtClean="0"/>
              <a:t>Handbill-given in the hands of people at square, mall etc</a:t>
            </a:r>
          </a:p>
          <a:p>
            <a:pPr lvl="1"/>
            <a:r>
              <a:rPr lang="en-US" dirty="0" smtClean="0"/>
              <a:t>Insert-present in the newspaper</a:t>
            </a:r>
          </a:p>
          <a:p>
            <a:pPr lvl="1"/>
            <a:r>
              <a:rPr lang="en-US" dirty="0" smtClean="0"/>
              <a:t>Throw away- thrown in the houses</a:t>
            </a:r>
          </a:p>
          <a:p>
            <a:pPr lvl="1"/>
            <a:r>
              <a:rPr lang="en-US" dirty="0" smtClean="0"/>
              <a:t>Posters- classic paper posted with thumb pin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Fact sheets</a:t>
            </a:r>
          </a:p>
          <a:p>
            <a:pPr lvl="1"/>
            <a:r>
              <a:rPr lang="en-US" dirty="0" smtClean="0"/>
              <a:t>Single topic</a:t>
            </a:r>
          </a:p>
          <a:p>
            <a:pPr lvl="1"/>
            <a:r>
              <a:rPr lang="en-US" dirty="0" smtClean="0"/>
              <a:t>Limited to single page</a:t>
            </a:r>
          </a:p>
          <a:p>
            <a:pPr lvl="1"/>
            <a:r>
              <a:rPr lang="en-US" dirty="0" smtClean="0"/>
              <a:t>Drawings, photographs or both</a:t>
            </a:r>
          </a:p>
          <a:p>
            <a:pPr lvl="1"/>
            <a:r>
              <a:rPr lang="en-US" dirty="0" smtClean="0"/>
              <a:t>Details or steps in a process</a:t>
            </a:r>
          </a:p>
          <a:p>
            <a:pPr lvl="1"/>
            <a:r>
              <a:rPr lang="en-US" dirty="0" smtClean="0"/>
              <a:t>Clear and understandable information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Audio-Visual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Definition:</a:t>
            </a:r>
          </a:p>
          <a:p>
            <a:pPr>
              <a:buNone/>
            </a:pPr>
            <a:r>
              <a:rPr lang="en-US" b="1" dirty="0" smtClean="0"/>
              <a:t>	</a:t>
            </a:r>
          </a:p>
          <a:p>
            <a:pPr algn="just">
              <a:buNone/>
            </a:pPr>
            <a:r>
              <a:rPr lang="en-US" b="1" dirty="0" smtClean="0"/>
              <a:t>	</a:t>
            </a:r>
            <a:r>
              <a:rPr lang="en-US" dirty="0" smtClean="0"/>
              <a:t>Communication methods that rely on the audio or visual senses, either alone or in combination, help overcome the barrier of illiteracy and offer special advantages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34</TotalTime>
  <Words>360</Words>
  <Application>Microsoft Office PowerPoint</Application>
  <PresentationFormat>On-screen Show (4:3)</PresentationFormat>
  <Paragraphs>87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Equity</vt:lpstr>
      <vt:lpstr>Tools of Media</vt:lpstr>
      <vt:lpstr>Introduction</vt:lpstr>
      <vt:lpstr>Print Media</vt:lpstr>
      <vt:lpstr>Continued…</vt:lpstr>
      <vt:lpstr>Continued…</vt:lpstr>
      <vt:lpstr>Continued…</vt:lpstr>
      <vt:lpstr>Continued…</vt:lpstr>
      <vt:lpstr>Continued…</vt:lpstr>
      <vt:lpstr>Audio-Visual Media</vt:lpstr>
      <vt:lpstr>Continued…</vt:lpstr>
      <vt:lpstr>Continued…</vt:lpstr>
      <vt:lpstr>Continued…</vt:lpstr>
      <vt:lpstr>Static Media</vt:lpstr>
      <vt:lpstr>Continued…</vt:lpstr>
      <vt:lpstr>Continued…</vt:lpstr>
      <vt:lpstr>Thank You!</vt:lpstr>
    </vt:vector>
  </TitlesOfParts>
  <Company>Olive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of Media</dc:title>
  <dc:creator>Olive</dc:creator>
  <cp:lastModifiedBy>Olive</cp:lastModifiedBy>
  <cp:revision>27</cp:revision>
  <dcterms:created xsi:type="dcterms:W3CDTF">2020-10-27T15:47:50Z</dcterms:created>
  <dcterms:modified xsi:type="dcterms:W3CDTF">2020-11-12T06:48:35Z</dcterms:modified>
</cp:coreProperties>
</file>