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8DC3-9C16-4C78-BF8D-30575202C00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5184-9792-4586-BF0D-697E59C8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28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8DC3-9C16-4C78-BF8D-30575202C00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5184-9792-4586-BF0D-697E59C8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10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8DC3-9C16-4C78-BF8D-30575202C00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5184-9792-4586-BF0D-697E59C8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4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8DC3-9C16-4C78-BF8D-30575202C00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5184-9792-4586-BF0D-697E59C8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0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8DC3-9C16-4C78-BF8D-30575202C00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5184-9792-4586-BF0D-697E59C8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2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8DC3-9C16-4C78-BF8D-30575202C00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5184-9792-4586-BF0D-697E59C8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9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8DC3-9C16-4C78-BF8D-30575202C00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5184-9792-4586-BF0D-697E59C8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3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8DC3-9C16-4C78-BF8D-30575202C00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5184-9792-4586-BF0D-697E59C8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3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8DC3-9C16-4C78-BF8D-30575202C00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5184-9792-4586-BF0D-697E59C8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06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8DC3-9C16-4C78-BF8D-30575202C00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5184-9792-4586-BF0D-697E59C8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04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8DC3-9C16-4C78-BF8D-30575202C00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5184-9792-4586-BF0D-697E59C8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9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58DC3-9C16-4C78-BF8D-30575202C00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65184-9792-4586-BF0D-697E59C8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4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upload.wikimedia.org/wikipedia/commons/b/b1/Diagram_of_the_Water_Cycle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cyclesummar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3" y="109182"/>
            <a:ext cx="11982735" cy="6550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711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Diagram of the Water Cycle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122830"/>
            <a:ext cx="1188720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34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550" t="16019" r="34602" b="5019"/>
          <a:stretch/>
        </p:blipFill>
        <p:spPr>
          <a:xfrm>
            <a:off x="614150" y="122830"/>
            <a:ext cx="10809026" cy="653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5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938" t="31670" r="30350" b="21315"/>
          <a:stretch/>
        </p:blipFill>
        <p:spPr>
          <a:xfrm>
            <a:off x="327546" y="136478"/>
            <a:ext cx="11696131" cy="653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5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567" t="29991" r="33287" b="4898"/>
          <a:stretch/>
        </p:blipFill>
        <p:spPr>
          <a:xfrm>
            <a:off x="450376" y="491320"/>
            <a:ext cx="11177517" cy="623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07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567" t="16371" r="32553" b="7509"/>
          <a:stretch/>
        </p:blipFill>
        <p:spPr>
          <a:xfrm>
            <a:off x="95535" y="0"/>
            <a:ext cx="1196908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34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</cp:revision>
  <dcterms:created xsi:type="dcterms:W3CDTF">2020-04-03T03:07:18Z</dcterms:created>
  <dcterms:modified xsi:type="dcterms:W3CDTF">2020-04-08T03:50:38Z</dcterms:modified>
</cp:coreProperties>
</file>