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6" r:id="rId7"/>
    <p:sldId id="268" r:id="rId8"/>
    <p:sldId id="270" r:id="rId9"/>
    <p:sldId id="273" r:id="rId10"/>
    <p:sldId id="262" r:id="rId11"/>
    <p:sldId id="264" r:id="rId12"/>
    <p:sldId id="263" r:id="rId13"/>
    <p:sldId id="267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C5780-72B3-4BA2-83A9-E866143FBAB4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321B8-8614-4382-8414-741F1670D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321B8-8614-4382-8414-741F1670D97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This diagram shows the various targets of antibiotics on the structure and functions carried out by bacteria. The beta-</a:t>
            </a:r>
            <a:r>
              <a:rPr lang="en-US" dirty="0" err="1" smtClean="0"/>
              <a:t>lactams</a:t>
            </a:r>
            <a:r>
              <a:rPr lang="en-US" dirty="0" smtClean="0"/>
              <a:t> group of antibiotics, which I will talk more about shortly, has an effect on the construction of cell walls by many different types of bacteria.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A9E9F4-32C5-4336-9D8E-4F88E075EBB1}" type="slidenum">
              <a:rPr 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7645-C49C-40F6-8902-C33EB969C58C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7742-C18E-4169-8B15-7273AF8DC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7645-C49C-40F6-8902-C33EB969C58C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7742-C18E-4169-8B15-7273AF8DC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7645-C49C-40F6-8902-C33EB969C58C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7742-C18E-4169-8B15-7273AF8DC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7645-C49C-40F6-8902-C33EB969C58C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7742-C18E-4169-8B15-7273AF8DC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7645-C49C-40F6-8902-C33EB969C58C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7742-C18E-4169-8B15-7273AF8DC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7645-C49C-40F6-8902-C33EB969C58C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7742-C18E-4169-8B15-7273AF8DC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7645-C49C-40F6-8902-C33EB969C58C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7742-C18E-4169-8B15-7273AF8DC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7645-C49C-40F6-8902-C33EB969C58C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7742-C18E-4169-8B15-7273AF8DC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7645-C49C-40F6-8902-C33EB969C58C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7742-C18E-4169-8B15-7273AF8DC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7645-C49C-40F6-8902-C33EB969C58C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7742-C18E-4169-8B15-7273AF8DC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7645-C49C-40F6-8902-C33EB969C58C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7742-C18E-4169-8B15-7273AF8DC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57645-C49C-40F6-8902-C33EB969C58C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B7742-C18E-4169-8B15-7273AF8DC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howimage"/>
          <p:cNvPicPr>
            <a:picLocks noChangeAspect="1" noChangeArrowheads="1"/>
          </p:cNvPicPr>
          <p:nvPr/>
        </p:nvPicPr>
        <p:blipFill>
          <a:blip r:embed="rId2"/>
          <a:srcRect b="3861"/>
          <a:stretch>
            <a:fillRect/>
          </a:stretch>
        </p:blipFill>
        <p:spPr bwMode="auto">
          <a:xfrm>
            <a:off x="152400" y="641350"/>
            <a:ext cx="8915400" cy="522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42500" t="21000" r="9375" b="10000"/>
          <a:stretch>
            <a:fillRect/>
          </a:stretch>
        </p:blipFill>
        <p:spPr bwMode="auto">
          <a:xfrm>
            <a:off x="76199" y="90054"/>
            <a:ext cx="7467601" cy="669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1875" t="15000" r="10000" b="16000"/>
          <a:stretch>
            <a:fillRect/>
          </a:stretch>
        </p:blipFill>
        <p:spPr bwMode="auto">
          <a:xfrm>
            <a:off x="76200" y="76200"/>
            <a:ext cx="8972826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8125" t="14000" r="31250" b="10000"/>
          <a:stretch>
            <a:fillRect/>
          </a:stretch>
        </p:blipFill>
        <p:spPr bwMode="auto">
          <a:xfrm>
            <a:off x="1066799" y="0"/>
            <a:ext cx="5791201" cy="677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375" t="17000" r="4375" b="21000"/>
          <a:stretch>
            <a:fillRect/>
          </a:stretch>
        </p:blipFill>
        <p:spPr bwMode="auto">
          <a:xfrm>
            <a:off x="76200" y="1295400"/>
            <a:ext cx="897193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1875" t="14000" r="8750" b="7000"/>
          <a:stretch>
            <a:fillRect/>
          </a:stretch>
        </p:blipFill>
        <p:spPr bwMode="auto">
          <a:xfrm>
            <a:off x="76200" y="152400"/>
            <a:ext cx="894240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250" t="14000" r="33750" b="17000"/>
          <a:stretch>
            <a:fillRect/>
          </a:stretch>
        </p:blipFill>
        <p:spPr bwMode="auto">
          <a:xfrm>
            <a:off x="228600" y="76199"/>
            <a:ext cx="6172200" cy="665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500" t="28000" r="11875" b="9000"/>
          <a:stretch>
            <a:fillRect/>
          </a:stretch>
        </p:blipFill>
        <p:spPr bwMode="auto">
          <a:xfrm>
            <a:off x="0" y="1371600"/>
            <a:ext cx="9144000" cy="476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14375" t="19000" r="34375" b="12000"/>
          <a:stretch>
            <a:fillRect/>
          </a:stretch>
        </p:blipFill>
        <p:spPr bwMode="auto">
          <a:xfrm>
            <a:off x="152400" y="0"/>
            <a:ext cx="8059532" cy="678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5000" t="17000" r="33125" b="12000"/>
          <a:stretch>
            <a:fillRect/>
          </a:stretch>
        </p:blipFill>
        <p:spPr bwMode="auto">
          <a:xfrm>
            <a:off x="152400" y="76200"/>
            <a:ext cx="6248400" cy="662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8125" t="16000" r="14375" b="13000"/>
          <a:stretch>
            <a:fillRect/>
          </a:stretch>
        </p:blipFill>
        <p:spPr bwMode="auto">
          <a:xfrm>
            <a:off x="0" y="76200"/>
            <a:ext cx="9067801" cy="519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8750" t="17000" r="23125" b="10000"/>
          <a:stretch>
            <a:fillRect/>
          </a:stretch>
        </p:blipFill>
        <p:spPr bwMode="auto">
          <a:xfrm>
            <a:off x="199373" y="76200"/>
            <a:ext cx="8639827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Myriad Pro"/>
              </a:rPr>
              <a:t>sites of </a:t>
            </a:r>
            <a:r>
              <a:rPr lang="en-US" sz="3600" b="1" dirty="0" err="1" smtClean="0">
                <a:latin typeface="Myriad Pro"/>
              </a:rPr>
              <a:t>antiobiotic</a:t>
            </a:r>
            <a:r>
              <a:rPr lang="en-US" sz="3600" b="1" dirty="0" smtClean="0">
                <a:latin typeface="Myriad Pro"/>
              </a:rPr>
              <a:t> action</a:t>
            </a:r>
          </a:p>
        </p:txBody>
      </p:sp>
      <p:pic>
        <p:nvPicPr>
          <p:cNvPr id="5123" name="Picture 3" descr="645px-Antibiotics_action.png"/>
          <p:cNvPicPr>
            <a:picLocks noChangeAspect="1"/>
          </p:cNvPicPr>
          <p:nvPr/>
        </p:nvPicPr>
        <p:blipFill>
          <a:blip r:embed="rId3" cstate="print"/>
          <a:srcRect b="4810"/>
          <a:stretch>
            <a:fillRect/>
          </a:stretch>
        </p:blipFill>
        <p:spPr bwMode="auto">
          <a:xfrm>
            <a:off x="1643042" y="785794"/>
            <a:ext cx="6753252" cy="597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590800" y="1905000"/>
            <a:ext cx="1295400" cy="246063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1329" t="39266" r="24205" b="18750"/>
          <a:stretch>
            <a:fillRect/>
          </a:stretch>
        </p:blipFill>
        <p:spPr bwMode="auto">
          <a:xfrm>
            <a:off x="214282" y="1142984"/>
            <a:ext cx="877238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381000"/>
            <a:ext cx="9144000" cy="14700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dirty="0">
                <a:latin typeface="Myriad Pro"/>
                <a:ea typeface="+mj-ea"/>
                <a:cs typeface="+mj-cs"/>
              </a:rPr>
              <a:t>Antibiotics: </a:t>
            </a:r>
            <a:r>
              <a:rPr lang="en-US" sz="3600" b="1" dirty="0" smtClean="0">
                <a:latin typeface="Myriad Pro"/>
                <a:ea typeface="+mj-ea"/>
                <a:cs typeface="+mj-cs"/>
              </a:rPr>
              <a:t>modes </a:t>
            </a:r>
            <a:r>
              <a:rPr lang="en-US" sz="3600" b="1" dirty="0">
                <a:latin typeface="Myriad Pro"/>
                <a:ea typeface="+mj-ea"/>
                <a:cs typeface="+mj-cs"/>
              </a:rPr>
              <a:t>of resistance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59</Words>
  <Application>Microsoft Office PowerPoint</Application>
  <PresentationFormat>On-screen Show (4:3)</PresentationFormat>
  <Paragraphs>5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sites of antiobiotic action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Shaukat Ali</dc:creator>
  <cp:lastModifiedBy>Dr. Shaukat Ali</cp:lastModifiedBy>
  <cp:revision>9</cp:revision>
  <dcterms:created xsi:type="dcterms:W3CDTF">2019-03-05T08:11:49Z</dcterms:created>
  <dcterms:modified xsi:type="dcterms:W3CDTF">2019-03-11T08:48:11Z</dcterms:modified>
</cp:coreProperties>
</file>