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92E6D-CBBA-6742-AFBF-0BB9316E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9D2018-CC9D-9649-9798-19C7B8830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6836F-9351-FA4A-85CB-54A93FD9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C3335-9454-DC4B-B1CC-C76004DC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84F42-D225-CA42-9976-149D865D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6DCA3-54BB-334A-89F3-390773A8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CBD70-AFF7-EF43-A1B8-3CF61924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51C98-0A5F-664D-9EA9-EAB436BD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B223D-0523-2D47-BC5D-53FFF3B1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A22ECC-B9A9-2145-BBA5-4ACD7364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6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88B7CB-D085-0D4D-ABE7-262F09504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3D5310-229F-5D42-9AEB-31D77A01C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FE6EB2-497B-954F-93F4-BFB49BB5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EF6532-DBDA-E342-B8B1-C8FE353D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B75EA1-9659-A142-9FE7-407156FA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5A4CD-9132-F64F-B568-2E644FE6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BD1A19-AC7D-4A4F-9466-BEFCE6293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72A392-5456-B849-99B6-FEBFC4CA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47314-79BC-E64E-9BAD-9B8646B3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D7584-8670-4547-A0F0-40565FA7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D30A4-5743-3642-8338-4DBECA09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C705D-D55E-E646-A727-A59BF981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64E921-AF1D-5548-B45F-298C0AD7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5163B3-A173-D942-ADB5-29421399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ED475-67D8-B348-9DAD-FD94F590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2F820-2507-654B-B4E2-5AA76C51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F1E7C-27A0-9D49-82F4-A299BA06D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950B05-D273-3642-8E8C-0B88DCA0A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81DD6D-6B4F-5240-BEC8-93287769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B8BA03-1854-294E-BE69-B7BD1947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9FF994-EC51-9549-A0FA-5BB4B129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AFFB4-47C5-1341-B5F9-08F4A5B3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E8DE07-51DB-F54A-A198-64651A335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91AEF0-B797-414F-A28A-F925B50E3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85CE90-7AA5-354C-AF8A-2B885448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B33395-B458-8E4A-A9D6-37D358C61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C2A88F-90CD-6845-B4DF-1B1980AF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BCE3FF-87D4-6D41-9242-ADB84C14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2D336C-081F-024D-803E-A340271E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6A184-0EDF-1940-93E6-94AAA696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239304-A36B-B746-AF27-46E1079B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5B33B7-5DE0-FA47-AF48-BD35CCA2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18CE7E-1E99-034C-900C-F0BAED7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47B31D-A49A-F24E-82CB-E721881E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178664-F83E-D94E-A0CB-866437C8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D19E1F-6C55-2D45-AE80-9FBAFFD9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FC369-2ED2-7B4F-A3D6-ED7A9FA4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1548F-2826-2442-9941-65E05DE4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BDC271-A431-D84D-A935-B0E4F0F79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CF7DBB-7F75-FB49-A31E-798CCD01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6F9A65-B886-B54E-B7C7-D8F2456B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C0A475-BE2D-0144-A7B1-40B30EF8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B74E-C359-6A4A-B45B-54218194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F091AE-F6BD-F04A-BFF7-5A9C032E0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EF26B4-4EF7-3441-BB17-ED7D6DF46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0C88B-A0E9-D748-8F59-F585A5D1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15357F-CF8B-314E-804F-3F9F4DB6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278CDA-C11E-794C-B3C5-820BB79E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BF97C4-89FD-0A41-94BE-188C0C1D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FE7B49-16BE-6D42-98B6-4492FCC04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32877-7A75-7740-8166-B4A024789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2598-0BDF-3041-9920-3364B76E927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556EB-21B2-0143-B0E1-48BFBE32B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D6DE9E-99CC-E74A-96A6-44F42A87F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F4FD5-3342-9845-8667-E45F7D6A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80F51-240B-4143-8D08-1AFF95D26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Organic fertilizers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C1F4D0-9A31-044A-9B01-BEF41849D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DBDE682-33DF-FD4F-B2AD-20DC13C8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8" t="1" b="1"/>
          <a:stretch/>
        </p:blipFill>
        <p:spPr>
          <a:xfrm>
            <a:off x="11287124" y="0"/>
            <a:ext cx="904875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95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EB154-BBE2-9E4E-9AA9-1610D407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9EB2137-B0B2-CC4C-A923-5052346F1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06" y="1253331"/>
            <a:ext cx="7596187" cy="4351338"/>
          </a:xfrm>
        </p:spPr>
      </p:pic>
    </p:spTree>
    <p:extLst>
      <p:ext uri="{BB962C8B-B14F-4D97-AF65-F5344CB8AC3E}">
        <p14:creationId xmlns:p14="http://schemas.microsoft.com/office/powerpoint/2010/main" val="182900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ADB6C-4F79-0747-8F96-CB426C28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68D6F58-3D00-ED4D-9B74-173DA43C5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271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E5137-E14A-7C4F-BF29-545417B9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A93725D2-1664-F047-9C38-3890D339F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607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57F47-930E-6940-95E6-A85C7E88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F98B97-2019-8046-A8E6-1B820063F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067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19022-9A80-DB4B-86C8-A28262A7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554799-D2A9-D542-84FB-12595B5D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344" cy="6858000"/>
          </a:xfrm>
        </p:spPr>
      </p:pic>
    </p:spTree>
    <p:extLst>
      <p:ext uri="{BB962C8B-B14F-4D97-AF65-F5344CB8AC3E}">
        <p14:creationId xmlns:p14="http://schemas.microsoft.com/office/powerpoint/2010/main" val="107489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0D676-FF08-C246-9C96-5E7445FF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A38C37C-A570-264E-ACC8-96BB61E9A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34218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24EEF-2C14-D74D-A905-625A021F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E712D0-A310-184A-A422-F276B59C6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09" y="1253331"/>
            <a:ext cx="8536781" cy="4351338"/>
          </a:xfrm>
        </p:spPr>
      </p:pic>
    </p:spTree>
    <p:extLst>
      <p:ext uri="{BB962C8B-B14F-4D97-AF65-F5344CB8AC3E}">
        <p14:creationId xmlns:p14="http://schemas.microsoft.com/office/powerpoint/2010/main" val="147344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26DBCF-456A-8948-BFAA-BF847FD1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3CE80FD-1114-144B-B42A-3E6CA2916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432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F532E-7957-E444-8303-CB204066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B32F02F-0D11-414E-B7AD-FEFEB9EF1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44"/>
            <a:ext cx="12192000" cy="6941343"/>
          </a:xfrm>
        </p:spPr>
      </p:pic>
    </p:spTree>
    <p:extLst>
      <p:ext uri="{BB962C8B-B14F-4D97-AF65-F5344CB8AC3E}">
        <p14:creationId xmlns:p14="http://schemas.microsoft.com/office/powerpoint/2010/main" val="188421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C705F-6EDE-1347-8E32-DFD6E3F5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377E1E1-65E8-0441-9A37-9ACF8614A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1762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3B19B-DEE2-5348-876F-1490F6F1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C3915A-127A-CF4B-9C97-29013B0D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4656"/>
          </a:xfrm>
        </p:spPr>
      </p:pic>
    </p:spTree>
    <p:extLst>
      <p:ext uri="{BB962C8B-B14F-4D97-AF65-F5344CB8AC3E}">
        <p14:creationId xmlns:p14="http://schemas.microsoft.com/office/powerpoint/2010/main" val="920104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A481F-22F3-1C4F-BB41-CD090A05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9B6FA32-601C-7749-BC0E-38DCED0C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283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A2124-B768-AB46-ADCE-A28AFA95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85C88A4-4262-D943-B553-513D4ABBD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474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045A5-0A26-2940-9E71-21A2BE59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1596E7-0E6B-5647-8174-96A3DE113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0"/>
            <a:ext cx="12108656" cy="6858000"/>
          </a:xfrm>
        </p:spPr>
      </p:pic>
    </p:spTree>
    <p:extLst>
      <p:ext uri="{BB962C8B-B14F-4D97-AF65-F5344CB8AC3E}">
        <p14:creationId xmlns:p14="http://schemas.microsoft.com/office/powerpoint/2010/main" val="941841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9DD14-6D21-2C4C-996D-3BB7B478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49E0442-D9A7-B04D-B7DC-82FB7B776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961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08109-0BAF-664E-A3B0-D89852B3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4AA6C53-F32C-C242-9E65-73EFE9152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883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4F9CD-D786-FD45-BFFB-BC6F988F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8F40CDF-CC2F-EB45-9450-8DB18CD42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105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A4AB7-EA03-8846-9667-BC17B7EE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118015F-7C57-CD46-9197-0A9659645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018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D6D4A-36CE-A245-B5A5-73C7C65E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37AB5F-C7A6-6544-A7A7-EC9429E37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944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662B-A699-C444-9D7C-379C4501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A03F50-5F62-E54B-8876-FFE2114A6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712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E2276-9D1F-464B-98A3-4B99EC9D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91D6F26-8AA6-D147-A164-8E3461387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-1"/>
            <a:ext cx="12144375" cy="6988969"/>
          </a:xfrm>
        </p:spPr>
      </p:pic>
    </p:spTree>
    <p:extLst>
      <p:ext uri="{BB962C8B-B14F-4D97-AF65-F5344CB8AC3E}">
        <p14:creationId xmlns:p14="http://schemas.microsoft.com/office/powerpoint/2010/main" val="64350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D5280-CE2B-FC40-A9B1-AB33F2BB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BF5F189-B6E5-A046-9863-EC96735C1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44" y="0"/>
            <a:ext cx="12275344" cy="6857999"/>
          </a:xfrm>
        </p:spPr>
      </p:pic>
    </p:spTree>
    <p:extLst>
      <p:ext uri="{BB962C8B-B14F-4D97-AF65-F5344CB8AC3E}">
        <p14:creationId xmlns:p14="http://schemas.microsoft.com/office/powerpoint/2010/main" val="4092123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8101F-DAD2-FD48-A5E3-84FB6C7D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D517ECA-67FB-FF4F-87C9-C145DB1BE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0944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F669A-FAE4-DE44-A7BD-1DFA4CD4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B700EBA-9B85-A545-A805-327211A32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0159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D41DE-CE5B-7649-B0C8-79EF7AA4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F8F7F36-44FB-4749-800B-5DAF42793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0808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ADBF2-1FD6-CD4A-9144-D6BB3D07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F711FAB-9CB2-1E48-B19E-AFFFC1DB7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2215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6724C-A4E9-7847-A97E-78A99839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D636011-1434-B14C-9DB9-8AE6268B2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8245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3C6CC-B2AF-9944-879F-6CB0FA46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FB53E72-56A1-2A45-99EB-AAAC27F3A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344" cy="6858000"/>
          </a:xfrm>
        </p:spPr>
      </p:pic>
    </p:spTree>
    <p:extLst>
      <p:ext uri="{BB962C8B-B14F-4D97-AF65-F5344CB8AC3E}">
        <p14:creationId xmlns:p14="http://schemas.microsoft.com/office/powerpoint/2010/main" val="352391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E6ED4-EB22-4841-A32B-25E3350A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8E42027-5093-7D41-965E-880EFFD7C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135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622A7-1798-BC4E-962C-9E6942E5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F127ADF-AB75-764C-97A2-398A795B3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673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5DCE7-B03D-DC41-991E-E4472E49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2C2D0F-149A-3544-96A6-2FD2AAF71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532B0B3C-8B00-8545-8068-C8FF7920C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725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039DB-5D0A-6349-ACFD-3B04DAA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D0266D3-AB60-674C-891F-47E2BFA86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3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338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D86CA-1873-D946-A511-B0E7091E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67EE9C0-A45E-5149-8BEB-B9E66430A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44"/>
            <a:ext cx="12192000" cy="6941344"/>
          </a:xfrm>
        </p:spPr>
      </p:pic>
    </p:spTree>
    <p:extLst>
      <p:ext uri="{BB962C8B-B14F-4D97-AF65-F5344CB8AC3E}">
        <p14:creationId xmlns:p14="http://schemas.microsoft.com/office/powerpoint/2010/main" val="131638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4AC08-5D85-F149-9DD9-CAE9FFED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55598D-5674-FF49-9E67-4D00B06AC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43" y="1321594"/>
            <a:ext cx="7184114" cy="4214812"/>
          </a:xfrm>
        </p:spPr>
      </p:pic>
    </p:spTree>
    <p:extLst>
      <p:ext uri="{BB962C8B-B14F-4D97-AF65-F5344CB8AC3E}">
        <p14:creationId xmlns:p14="http://schemas.microsoft.com/office/powerpoint/2010/main" val="134124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CE471-7BF9-C747-8393-64C7AF94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333BC0-78CB-AB46-A8BF-09B918C8F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320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CDC6A-B9A2-3D40-948D-EC50B54B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0A3F83D-7350-E245-A26A-49FA79457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56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Organic fertilizers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Muhammad Zeeshan Sial</cp:lastModifiedBy>
  <cp:revision>4</cp:revision>
  <dcterms:created xsi:type="dcterms:W3CDTF">2020-10-22T18:34:08Z</dcterms:created>
  <dcterms:modified xsi:type="dcterms:W3CDTF">2020-11-09T17:28:36Z</dcterms:modified>
</cp:coreProperties>
</file>